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257" r:id="rId3"/>
    <p:sldId id="344" r:id="rId4"/>
    <p:sldId id="345" r:id="rId5"/>
    <p:sldId id="346" r:id="rId6"/>
    <p:sldId id="347" r:id="rId7"/>
    <p:sldId id="348" r:id="rId8"/>
    <p:sldId id="349" r:id="rId9"/>
    <p:sldId id="350" r:id="rId10"/>
    <p:sldId id="351" r:id="rId11"/>
    <p:sldId id="352" r:id="rId12"/>
    <p:sldId id="353" r:id="rId13"/>
    <p:sldId id="354" r:id="rId14"/>
    <p:sldId id="309" r:id="rId15"/>
    <p:sldId id="343" r:id="rId16"/>
    <p:sldId id="364" r:id="rId17"/>
    <p:sldId id="367" r:id="rId18"/>
    <p:sldId id="365" r:id="rId19"/>
    <p:sldId id="355" r:id="rId20"/>
    <p:sldId id="356" r:id="rId21"/>
    <p:sldId id="357" r:id="rId22"/>
    <p:sldId id="358" r:id="rId23"/>
    <p:sldId id="359" r:id="rId24"/>
    <p:sldId id="360" r:id="rId25"/>
    <p:sldId id="361" r:id="rId26"/>
    <p:sldId id="362" r:id="rId27"/>
    <p:sldId id="363" r:id="rId28"/>
    <p:sldId id="366"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8" r:id="rId56"/>
    <p:sldId id="339" r:id="rId57"/>
    <p:sldId id="340" r:id="rId58"/>
    <p:sldId id="341" r:id="rId59"/>
    <p:sldId id="342" r:id="rId60"/>
    <p:sldId id="337" r:id="rId61"/>
    <p:sldId id="308" r:id="rId6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43" autoAdjust="0"/>
  </p:normalViewPr>
  <p:slideViewPr>
    <p:cSldViewPr>
      <p:cViewPr varScale="1">
        <p:scale>
          <a:sx n="106" d="100"/>
          <a:sy n="106" d="100"/>
        </p:scale>
        <p:origin x="-11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06/relationships/legacyDocTextInfo" Target="legacyDocTextInfo.bin"/><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4.vml.rels><?xml version="1.0" encoding="UTF-8" standalone="yes"?>
<Relationships xmlns="http://schemas.openxmlformats.org/package/2006/relationships"><Relationship Id="rId3" Type="http://schemas.microsoft.com/office/2006/relationships/legacyDiagramText" Target="legacyDiagramText6.bin"/><Relationship Id="rId2" Type="http://schemas.microsoft.com/office/2006/relationships/legacyDiagramText" Target="legacyDiagramText5.bin"/><Relationship Id="rId1" Type="http://schemas.microsoft.com/office/2006/relationships/legacyDiagramText" Target="legacyDiagramText4.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30CF8D9-8D3E-4E87-90BE-CC89F79BF260}" type="datetimeFigureOut">
              <a:rPr lang="en-US" smtClean="0"/>
              <a:pPr/>
              <a:t>6/30/2010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B5D1082-9890-4C30-B95E-266342CE9F0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4CC4960C-8A3F-408C-91D4-C262BB5ED77F}" type="datetimeFigureOut">
              <a:rPr lang="en-US" smtClean="0"/>
              <a:t>6/30/2010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4E69AF59-E776-4F30-985B-B5530AE91BD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89C2A2-5867-4E3F-B7D2-A50CECED7EF4}" type="slidenum">
              <a:rPr lang="en-US"/>
              <a:pPr/>
              <a:t>3</a:t>
            </a:fld>
            <a:endParaRPr lang="en-US"/>
          </a:p>
        </p:txBody>
      </p:sp>
      <p:sp>
        <p:nvSpPr>
          <p:cNvPr id="564226" name="Rectangle 2"/>
          <p:cNvSpPr>
            <a:spLocks noGrp="1" noRot="1" noChangeAspect="1" noChangeArrowheads="1" noTextEdit="1"/>
          </p:cNvSpPr>
          <p:nvPr>
            <p:ph type="sldImg"/>
          </p:nvPr>
        </p:nvSpPr>
        <p:spPr>
          <a:xfrm>
            <a:off x="1258888" y="720725"/>
            <a:ext cx="4797425" cy="3598863"/>
          </a:xfrm>
          <a:ln/>
        </p:spPr>
      </p:sp>
      <p:sp>
        <p:nvSpPr>
          <p:cNvPr id="564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DE14C1-BA0F-45F1-8E97-0BEBFC9FA4EB}" type="slidenum">
              <a:rPr lang="en-US" smtClean="0"/>
              <a:pPr>
                <a:defRPr/>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949C7-015B-4FAF-913C-CE11C6E98CE4}"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EAC22E-251F-4885-8149-596A3B1395D3}"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8C47C-FE63-49C3-B482-CCB4221E3C8A}" type="slidenum">
              <a:rPr lang="en-US"/>
              <a:pPr/>
              <a:t>4</a:t>
            </a:fld>
            <a:endParaRPr lang="en-US"/>
          </a:p>
        </p:txBody>
      </p:sp>
      <p:sp>
        <p:nvSpPr>
          <p:cNvPr id="532482" name="Rectangle 2"/>
          <p:cNvSpPr>
            <a:spLocks noGrp="1" noRot="1" noChangeAspect="1" noChangeArrowheads="1" noTextEdit="1"/>
          </p:cNvSpPr>
          <p:nvPr>
            <p:ph type="sldImg"/>
          </p:nvPr>
        </p:nvSpPr>
        <p:spPr>
          <a:xfrm>
            <a:off x="1258888" y="720725"/>
            <a:ext cx="4797425" cy="3598863"/>
          </a:xfrm>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EAF134-AD2C-4B6A-AA96-4146E7396534}"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A9F9C-238D-49B9-B38C-2EAE58F0155E}" type="slidenum">
              <a:rPr lang="en-US"/>
              <a:pPr/>
              <a:t>6</a:t>
            </a:fld>
            <a:endParaRPr lang="en-US"/>
          </a:p>
        </p:txBody>
      </p:sp>
      <p:sp>
        <p:nvSpPr>
          <p:cNvPr id="131074" name="Rectangle 2"/>
          <p:cNvSpPr>
            <a:spLocks noGrp="1" noRot="1" noChangeAspect="1" noChangeArrowheads="1" noTextEdit="1"/>
          </p:cNvSpPr>
          <p:nvPr>
            <p:ph type="sldImg"/>
          </p:nvPr>
        </p:nvSpPr>
        <p:spPr>
          <a:xfrm>
            <a:off x="1216025" y="709613"/>
            <a:ext cx="4835525" cy="3625850"/>
          </a:xfrm>
          <a:ln/>
        </p:spPr>
      </p:sp>
      <p:sp>
        <p:nvSpPr>
          <p:cNvPr id="131075" name="Rectangle 3"/>
          <p:cNvSpPr>
            <a:spLocks noGrp="1" noChangeArrowheads="1"/>
          </p:cNvSpPr>
          <p:nvPr>
            <p:ph type="body" idx="1"/>
          </p:nvPr>
        </p:nvSpPr>
        <p:spPr>
          <a:xfrm>
            <a:off x="958427" y="4572239"/>
            <a:ext cx="5345854" cy="4333875"/>
          </a:xfrm>
          <a:ln/>
        </p:spPr>
        <p:txBody>
          <a:bodyPr lIns="95194" tIns="47596" rIns="95194" bIns="47596"/>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46704-3426-4D39-9F08-36D6C5E85214}" type="slidenum">
              <a:rPr lang="en-US"/>
              <a:pPr/>
              <a:t>7</a:t>
            </a:fld>
            <a:endParaRPr lang="en-US"/>
          </a:p>
        </p:txBody>
      </p:sp>
      <p:sp>
        <p:nvSpPr>
          <p:cNvPr id="587778" name="Rectangle 2"/>
          <p:cNvSpPr>
            <a:spLocks noGrp="1" noRot="1" noChangeAspect="1" noChangeArrowheads="1" noTextEdit="1"/>
          </p:cNvSpPr>
          <p:nvPr>
            <p:ph type="sldImg"/>
          </p:nvPr>
        </p:nvSpPr>
        <p:spPr>
          <a:xfrm>
            <a:off x="1258888" y="720725"/>
            <a:ext cx="4797425" cy="3598863"/>
          </a:xfrm>
          <a:ln/>
        </p:spPr>
      </p:sp>
      <p:sp>
        <p:nvSpPr>
          <p:cNvPr id="587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00B52-FF3C-4108-848A-50961CFF965F}" type="slidenum">
              <a:rPr lang="en-US"/>
              <a:pPr/>
              <a:t>10</a:t>
            </a:fld>
            <a:endParaRPr lang="en-US"/>
          </a:p>
        </p:txBody>
      </p:sp>
      <p:sp>
        <p:nvSpPr>
          <p:cNvPr id="621570" name="Rectangle 2"/>
          <p:cNvSpPr>
            <a:spLocks noGrp="1" noRot="1" noChangeAspect="1" noChangeArrowheads="1" noTextEdit="1"/>
          </p:cNvSpPr>
          <p:nvPr>
            <p:ph type="sldImg"/>
          </p:nvPr>
        </p:nvSpPr>
        <p:spPr>
          <a:xfrm>
            <a:off x="1258888" y="720725"/>
            <a:ext cx="4797425" cy="3598863"/>
          </a:xfrm>
          <a:ln/>
        </p:spPr>
      </p:sp>
      <p:sp>
        <p:nvSpPr>
          <p:cNvPr id="62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2AE14-CAC2-4EB1-8597-8E199A06892C}" type="slidenum">
              <a:rPr lang="en-US"/>
              <a:pPr/>
              <a:t>12</a:t>
            </a:fld>
            <a:endParaRPr lang="en-US"/>
          </a:p>
        </p:txBody>
      </p:sp>
      <p:sp>
        <p:nvSpPr>
          <p:cNvPr id="602114" name="Rectangle 2"/>
          <p:cNvSpPr>
            <a:spLocks noGrp="1" noRot="1" noChangeAspect="1" noChangeArrowheads="1" noTextEdit="1"/>
          </p:cNvSpPr>
          <p:nvPr>
            <p:ph type="sldImg"/>
          </p:nvPr>
        </p:nvSpPr>
        <p:spPr>
          <a:xfrm>
            <a:off x="1258888" y="720725"/>
            <a:ext cx="4797425" cy="3598863"/>
          </a:xfrm>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8C47C-FE63-49C3-B482-CCB4221E3C8A}" type="slidenum">
              <a:rPr lang="en-US"/>
              <a:pPr/>
              <a:t>19</a:t>
            </a:fld>
            <a:endParaRPr lang="en-US"/>
          </a:p>
        </p:txBody>
      </p:sp>
      <p:sp>
        <p:nvSpPr>
          <p:cNvPr id="532482" name="Rectangle 2"/>
          <p:cNvSpPr>
            <a:spLocks noGrp="1" noRot="1" noChangeAspect="1" noChangeArrowheads="1" noTextEdit="1"/>
          </p:cNvSpPr>
          <p:nvPr>
            <p:ph type="sldImg"/>
          </p:nvPr>
        </p:nvSpPr>
        <p:spPr>
          <a:xfrm>
            <a:off x="1258888" y="719138"/>
            <a:ext cx="4797425" cy="3598862"/>
          </a:xfrm>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07336F-E8D0-46B2-92A4-BF671160FDCE}"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558925" y="76200"/>
            <a:ext cx="6213475" cy="793750"/>
          </a:xfrm>
          <a:prstGeom prst="rect">
            <a:avLst/>
          </a:prstGeom>
          <a:noFill/>
          <a:ln w="9525">
            <a:noFill/>
            <a:miter lim="800000"/>
            <a:headEnd/>
            <a:tailEnd/>
          </a:ln>
        </p:spPr>
      </p:pic>
      <p:grpSp>
        <p:nvGrpSpPr>
          <p:cNvPr id="5" name="Group 14"/>
          <p:cNvGrpSpPr>
            <a:grpSpLocks/>
          </p:cNvGrpSpPr>
          <p:nvPr userDrawn="1"/>
        </p:nvGrpSpPr>
        <p:grpSpPr bwMode="auto">
          <a:xfrm>
            <a:off x="223838" y="6248400"/>
            <a:ext cx="8615362" cy="541338"/>
            <a:chOff x="223326" y="6248399"/>
            <a:chExt cx="8615874" cy="541421"/>
          </a:xfrm>
        </p:grpSpPr>
        <p:pic>
          <p:nvPicPr>
            <p:cNvPr id="6" name="Picture 7" descr="Boston University Logo - jpeg format"/>
            <p:cNvPicPr>
              <a:picLocks noChangeAspect="1" noChangeArrowheads="1"/>
            </p:cNvPicPr>
            <p:nvPr userDrawn="1"/>
          </p:nvPicPr>
          <p:blipFill>
            <a:blip r:embed="rId3" cstate="print"/>
            <a:srcRect/>
            <a:stretch>
              <a:fillRect/>
            </a:stretch>
          </p:blipFill>
          <p:spPr bwMode="auto">
            <a:xfrm>
              <a:off x="2204525" y="6477001"/>
              <a:ext cx="719328" cy="304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8376725" y="6324600"/>
              <a:ext cx="462475" cy="457200"/>
            </a:xfrm>
            <a:prstGeom prst="rect">
              <a:avLst/>
            </a:prstGeom>
            <a:noFill/>
            <a:ln w="9525">
              <a:noFill/>
              <a:miter lim="800000"/>
              <a:headEnd/>
              <a:tailEnd/>
            </a:ln>
          </p:spPr>
        </p:pic>
        <p:pic>
          <p:nvPicPr>
            <p:cNvPr id="8" name="Picture 3"/>
            <p:cNvPicPr>
              <a:picLocks noChangeAspect="1" noChangeArrowheads="1"/>
            </p:cNvPicPr>
            <p:nvPr userDrawn="1"/>
          </p:nvPicPr>
          <p:blipFill>
            <a:blip r:embed="rId5" cstate="print"/>
            <a:srcRect/>
            <a:stretch>
              <a:fillRect/>
            </a:stretch>
          </p:blipFill>
          <p:spPr bwMode="auto">
            <a:xfrm>
              <a:off x="223326" y="6436902"/>
              <a:ext cx="1828799" cy="344898"/>
            </a:xfrm>
            <a:prstGeom prst="rect">
              <a:avLst/>
            </a:prstGeom>
            <a:noFill/>
            <a:ln w="9525">
              <a:noFill/>
              <a:miter lim="800000"/>
              <a:headEnd/>
              <a:tailEnd/>
            </a:ln>
          </p:spPr>
        </p:pic>
        <p:pic>
          <p:nvPicPr>
            <p:cNvPr id="9" name="Picture 4"/>
            <p:cNvPicPr>
              <a:picLocks noChangeAspect="1" noChangeArrowheads="1"/>
            </p:cNvPicPr>
            <p:nvPr userDrawn="1"/>
          </p:nvPicPr>
          <p:blipFill>
            <a:blip r:embed="rId6" cstate="print"/>
            <a:srcRect/>
            <a:stretch>
              <a:fillRect/>
            </a:stretch>
          </p:blipFill>
          <p:spPr bwMode="auto">
            <a:xfrm>
              <a:off x="3004624" y="6477000"/>
              <a:ext cx="952501" cy="304800"/>
            </a:xfrm>
            <a:prstGeom prst="rect">
              <a:avLst/>
            </a:prstGeom>
            <a:noFill/>
            <a:ln w="9525">
              <a:noFill/>
              <a:miter lim="800000"/>
              <a:headEnd/>
              <a:tailEnd/>
            </a:ln>
          </p:spPr>
        </p:pic>
        <p:pic>
          <p:nvPicPr>
            <p:cNvPr id="10" name="Picture 5"/>
            <p:cNvPicPr>
              <a:picLocks noChangeAspect="1" noChangeArrowheads="1"/>
            </p:cNvPicPr>
            <p:nvPr userDrawn="1"/>
          </p:nvPicPr>
          <p:blipFill>
            <a:blip r:embed="rId7" cstate="print"/>
            <a:srcRect/>
            <a:stretch>
              <a:fillRect/>
            </a:stretch>
          </p:blipFill>
          <p:spPr bwMode="auto">
            <a:xfrm>
              <a:off x="6928925" y="6553200"/>
              <a:ext cx="1295400" cy="210444"/>
            </a:xfrm>
            <a:prstGeom prst="rect">
              <a:avLst/>
            </a:prstGeom>
            <a:noFill/>
            <a:ln w="9525">
              <a:noFill/>
              <a:miter lim="800000"/>
              <a:headEnd/>
              <a:tailEnd/>
            </a:ln>
          </p:spPr>
        </p:pic>
        <p:pic>
          <p:nvPicPr>
            <p:cNvPr id="11" name="Picture 2" descr="S:\ERC\Marketing Materials\LOGOS\Howard\HowardUniversityLogo2_054LR.jpg"/>
            <p:cNvPicPr>
              <a:picLocks noChangeAspect="1" noChangeArrowheads="1"/>
            </p:cNvPicPr>
            <p:nvPr userDrawn="1"/>
          </p:nvPicPr>
          <p:blipFill>
            <a:blip r:embed="rId8" cstate="print"/>
            <a:srcRect/>
            <a:stretch>
              <a:fillRect/>
            </a:stretch>
          </p:blipFill>
          <p:spPr bwMode="auto">
            <a:xfrm>
              <a:off x="6324600" y="6248399"/>
              <a:ext cx="457200" cy="541421"/>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Footer Placeholder 3"/>
          <p:cNvSpPr>
            <a:spLocks noGrp="1"/>
          </p:cNvSpPr>
          <p:nvPr>
            <p:ph type="ftr" sz="quarter" idx="10"/>
          </p:nvPr>
        </p:nvSpPr>
        <p:spPr>
          <a:xfrm>
            <a:off x="152400" y="6245225"/>
            <a:ext cx="2057400" cy="476250"/>
          </a:xfrm>
        </p:spPr>
        <p:txBody>
          <a:bodyPr/>
          <a:lstStyle>
            <a:lvl1pPr>
              <a:defRPr/>
            </a:lvl1pPr>
          </a:lstStyle>
          <a:p>
            <a:r>
              <a:rPr lang="en-US"/>
              <a:t>K. A. Connor</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B9D241FC-247F-4BCB-BB0A-D5A07E5B1BB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0D47DA-9E89-4E3A-93AC-42050CCF2788}" type="datetimeFigureOut">
              <a:rPr lang="en-US"/>
              <a:pPr>
                <a:defRPr/>
              </a:pPr>
              <a:t>6/30/2010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6555B4-E6EC-42E6-9E48-BEEBA09A339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70703C-218D-411E-A375-3C7C968C05B5}" type="datetimeFigureOut">
              <a:rPr lang="en-US"/>
              <a:pPr>
                <a:defRPr/>
              </a:pPr>
              <a:t>6/30/2010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1B33E4-A19B-496B-9D60-0F1AF66E4C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2681DC-36C6-4A00-A5FB-9FD93CCEA3ED}" type="datetimeFigureOut">
              <a:rPr lang="en-US"/>
              <a:pPr>
                <a:defRPr/>
              </a:pPr>
              <a:t>6/30/2010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8522F9-051E-4032-81D6-3945DE479A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C963C3-9F59-4EAC-AD21-FD265787E64B}" type="datetimeFigureOut">
              <a:rPr lang="en-US"/>
              <a:pPr>
                <a:defRPr/>
              </a:pPr>
              <a:t>6/30/2010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EC732-80C3-430B-9ABF-7DB0073A55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E70939-1593-491D-93DF-580FDF405EEF}" type="datetimeFigureOut">
              <a:rPr lang="en-US"/>
              <a:pPr>
                <a:defRPr/>
              </a:pPr>
              <a:t>6/30/2010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C3BD81-2C0B-487A-A8D5-A48521369B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D228B4-0627-44F3-AD41-164477B19483}" type="datetimeFigureOut">
              <a:rPr lang="en-US"/>
              <a:pPr>
                <a:defRPr/>
              </a:pPr>
              <a:t>6/30/2010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81B77F-06B4-4D61-854C-087598EF6B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50518D1-20EF-4FB4-929A-56A988F90869}" type="datetimeFigureOut">
              <a:rPr lang="en-US"/>
              <a:pPr>
                <a:defRPr/>
              </a:pPr>
              <a:t>6/30/2010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024BFE-70B1-4C7B-9C4B-074DA776F4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945A16-F3A6-45C5-88F9-A5A1D3101E79}" type="datetimeFigureOut">
              <a:rPr lang="en-US"/>
              <a:pPr>
                <a:defRPr/>
              </a:pPr>
              <a:t>6/30/2010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526805-6AB7-4F3D-B8CD-96B5378EF6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404938" y="76200"/>
            <a:ext cx="6477000" cy="762000"/>
          </a:xfrm>
          <a:prstGeom prst="rect">
            <a:avLst/>
          </a:prstGeom>
          <a:gradFill rotWithShape="1">
            <a:gsLst>
              <a:gs pos="0">
                <a:srgbClr val="396E9A"/>
              </a:gs>
              <a:gs pos="100000">
                <a:srgbClr val="032940"/>
              </a:gs>
            </a:gsLst>
            <a:lin ang="2700000" scaled="1"/>
          </a:gradFill>
          <a:ln w="9525">
            <a:solidFill>
              <a:srgbClr val="50545F"/>
            </a:solidFill>
            <a:round/>
            <a:headEnd/>
            <a:tailEnd/>
          </a:ln>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B69FA1A-A5A5-44A5-BF64-F891BF1678D1}" type="datetimeFigureOut">
              <a:rPr lang="en-US"/>
              <a:pPr>
                <a:defRPr/>
              </a:pPr>
              <a:t>6/30/2010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B09159-5976-4102-ACD7-92113A61825F}" type="slidenum">
              <a:rPr lang="en-US"/>
              <a:pPr>
                <a:defRPr/>
              </a:pPr>
              <a:t>‹#›</a:t>
            </a:fld>
            <a:endParaRPr lang="en-US"/>
          </a:p>
        </p:txBody>
      </p:sp>
      <p:pic>
        <p:nvPicPr>
          <p:cNvPr id="6151" name="Picture 2"/>
          <p:cNvPicPr>
            <a:picLocks noChangeAspect="1" noChangeArrowheads="1"/>
          </p:cNvPicPr>
          <p:nvPr userDrawn="1"/>
        </p:nvPicPr>
        <p:blipFill>
          <a:blip r:embed="rId12" cstate="print"/>
          <a:srcRect/>
          <a:stretch>
            <a:fillRect/>
          </a:stretch>
        </p:blipFill>
        <p:spPr bwMode="auto">
          <a:xfrm>
            <a:off x="457200" y="77788"/>
            <a:ext cx="863600" cy="762000"/>
          </a:xfrm>
          <a:prstGeom prst="rect">
            <a:avLst/>
          </a:prstGeom>
          <a:noFill/>
          <a:ln w="9525">
            <a:noFill/>
            <a:miter lim="800000"/>
            <a:headEnd/>
            <a:tailEnd/>
          </a:ln>
        </p:spPr>
      </p:pic>
      <p:pic>
        <p:nvPicPr>
          <p:cNvPr id="6152" name="Picture 2"/>
          <p:cNvPicPr>
            <a:picLocks noChangeAspect="1" noChangeArrowheads="1"/>
          </p:cNvPicPr>
          <p:nvPr userDrawn="1"/>
        </p:nvPicPr>
        <p:blipFill>
          <a:blip r:embed="rId13" cstate="print"/>
          <a:srcRect/>
          <a:stretch>
            <a:fillRect/>
          </a:stretch>
        </p:blipFill>
        <p:spPr bwMode="auto">
          <a:xfrm>
            <a:off x="7924800" y="76200"/>
            <a:ext cx="762000" cy="766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9" r:id="rId10"/>
  </p:sldLayoutIdLst>
  <p:txStyles>
    <p:titleStyle>
      <a:lvl1pPr algn="ctr" defTabSz="4702175" rtl="0" eaLnBrk="0" fontAlgn="base" hangingPunct="0">
        <a:spcBef>
          <a:spcPct val="0"/>
        </a:spcBef>
        <a:spcAft>
          <a:spcPct val="0"/>
        </a:spcAft>
        <a:defRPr lang="en-US" sz="2800" kern="1200" dirty="0">
          <a:solidFill>
            <a:schemeClr val="bg1"/>
          </a:solidFill>
          <a:latin typeface="Arial" pitchFamily="34" charset="0"/>
          <a:ea typeface="+mn-ea"/>
          <a:cs typeface="Arial" pitchFamily="34" charset="0"/>
        </a:defRPr>
      </a:lvl1pPr>
      <a:lvl2pPr algn="ctr" defTabSz="4702175" rtl="0" eaLnBrk="0" fontAlgn="base" hangingPunct="0">
        <a:spcBef>
          <a:spcPct val="0"/>
        </a:spcBef>
        <a:spcAft>
          <a:spcPct val="0"/>
        </a:spcAft>
        <a:defRPr sz="2800">
          <a:solidFill>
            <a:schemeClr val="bg1"/>
          </a:solidFill>
          <a:latin typeface="Arial" charset="0"/>
          <a:cs typeface="Arial" charset="0"/>
        </a:defRPr>
      </a:lvl2pPr>
      <a:lvl3pPr algn="ctr" defTabSz="4702175" rtl="0" eaLnBrk="0" fontAlgn="base" hangingPunct="0">
        <a:spcBef>
          <a:spcPct val="0"/>
        </a:spcBef>
        <a:spcAft>
          <a:spcPct val="0"/>
        </a:spcAft>
        <a:defRPr sz="2800">
          <a:solidFill>
            <a:schemeClr val="bg1"/>
          </a:solidFill>
          <a:latin typeface="Arial" charset="0"/>
          <a:cs typeface="Arial" charset="0"/>
        </a:defRPr>
      </a:lvl3pPr>
      <a:lvl4pPr algn="ctr" defTabSz="4702175" rtl="0" eaLnBrk="0" fontAlgn="base" hangingPunct="0">
        <a:spcBef>
          <a:spcPct val="0"/>
        </a:spcBef>
        <a:spcAft>
          <a:spcPct val="0"/>
        </a:spcAft>
        <a:defRPr sz="2800">
          <a:solidFill>
            <a:schemeClr val="bg1"/>
          </a:solidFill>
          <a:latin typeface="Arial" charset="0"/>
          <a:cs typeface="Arial" charset="0"/>
        </a:defRPr>
      </a:lvl4pPr>
      <a:lvl5pPr algn="ctr" defTabSz="4702175" rtl="0" eaLnBrk="0" fontAlgn="base" hangingPunct="0">
        <a:spcBef>
          <a:spcPct val="0"/>
        </a:spcBef>
        <a:spcAft>
          <a:spcPct val="0"/>
        </a:spcAft>
        <a:defRPr sz="2800">
          <a:solidFill>
            <a:schemeClr val="bg1"/>
          </a:solidFill>
          <a:latin typeface="Arial" charset="0"/>
          <a:cs typeface="Arial" charset="0"/>
        </a:defRPr>
      </a:lvl5pPr>
      <a:lvl6pPr marL="457200" algn="ctr" defTabSz="4702175" rtl="0" fontAlgn="base">
        <a:spcBef>
          <a:spcPct val="0"/>
        </a:spcBef>
        <a:spcAft>
          <a:spcPct val="0"/>
        </a:spcAft>
        <a:defRPr sz="2800">
          <a:solidFill>
            <a:schemeClr val="bg1"/>
          </a:solidFill>
          <a:latin typeface="Arial" charset="0"/>
          <a:cs typeface="Arial" charset="0"/>
        </a:defRPr>
      </a:lvl6pPr>
      <a:lvl7pPr marL="914400" algn="ctr" defTabSz="4702175" rtl="0" fontAlgn="base">
        <a:spcBef>
          <a:spcPct val="0"/>
        </a:spcBef>
        <a:spcAft>
          <a:spcPct val="0"/>
        </a:spcAft>
        <a:defRPr sz="2800">
          <a:solidFill>
            <a:schemeClr val="bg1"/>
          </a:solidFill>
          <a:latin typeface="Arial" charset="0"/>
          <a:cs typeface="Arial" charset="0"/>
        </a:defRPr>
      </a:lvl7pPr>
      <a:lvl8pPr marL="1371600" algn="ctr" defTabSz="4702175" rtl="0" fontAlgn="base">
        <a:spcBef>
          <a:spcPct val="0"/>
        </a:spcBef>
        <a:spcAft>
          <a:spcPct val="0"/>
        </a:spcAft>
        <a:defRPr sz="2800">
          <a:solidFill>
            <a:schemeClr val="bg1"/>
          </a:solidFill>
          <a:latin typeface="Arial" charset="0"/>
          <a:cs typeface="Arial" charset="0"/>
        </a:defRPr>
      </a:lvl8pPr>
      <a:lvl9pPr marL="1828800" algn="ctr" defTabSz="4702175" rtl="0" fontAlgn="base">
        <a:spcBef>
          <a:spcPct val="0"/>
        </a:spcBef>
        <a:spcAft>
          <a:spcPct val="0"/>
        </a:spcAft>
        <a:defRPr sz="28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gif"/></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hyperlink" Target="http://www.robotroom.com/"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hyperlink" Target="http://www.robotroom.com/" TargetMode="Externa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dlp.com/tech/what.aspx" TargetMode="External"/><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heavens-above.com/" TargetMode="Externa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1PFUP5LPyuA" TargetMode="External"/><Relationship Id="rId2" Type="http://schemas.openxmlformats.org/officeDocument/2006/relationships/hyperlink" Target="http://homepage.mac.com/kevision/video/iMovieTheater25.html" TargetMode="Externa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ideo" Target="file:///C:\Documents%20and%20Settings\ken\My%20Documents\Files\Outreach\Black%20Family%20Technology%20Awareness%20Day\clapper.wmv" TargetMode="Externa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Microsoft_Office_Word_97_-_2003_Document1.doc"/></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r>
              <a:rPr dirty="0" smtClean="0">
                <a:latin typeface="Arial" charset="0"/>
                <a:cs typeface="Arial" charset="0"/>
              </a:rPr>
              <a:t>Smart Lighting</a:t>
            </a:r>
            <a:r>
              <a:rPr dirty="0" smtClean="0">
                <a:latin typeface="Arial" charset="0"/>
                <a:cs typeface="Arial" charset="0"/>
              </a:rPr>
              <a:t/>
            </a:r>
            <a:br>
              <a:rPr dirty="0" smtClean="0">
                <a:latin typeface="Arial" charset="0"/>
                <a:cs typeface="Arial" charset="0"/>
              </a:rPr>
            </a:br>
            <a:r>
              <a:rPr i="1" dirty="0" smtClean="0">
                <a:latin typeface="Arial" charset="0"/>
                <a:cs typeface="Arial" charset="0"/>
              </a:rPr>
              <a:t>Lighting Innovation for a Smarter Tomorrow</a:t>
            </a:r>
            <a:endParaRPr i="1" dirty="0" smtClean="0">
              <a:latin typeface="Arial" charset="0"/>
              <a:cs typeface="Arial" charset="0"/>
            </a:endParaRPr>
          </a:p>
        </p:txBody>
      </p:sp>
      <p:sp>
        <p:nvSpPr>
          <p:cNvPr id="8195" name="Subtitle 2"/>
          <p:cNvSpPr>
            <a:spLocks noGrp="1"/>
          </p:cNvSpPr>
          <p:nvPr>
            <p:ph type="subTitle" idx="1"/>
          </p:nvPr>
        </p:nvSpPr>
        <p:spPr/>
        <p:txBody>
          <a:bodyPr/>
          <a:lstStyle/>
          <a:p>
            <a:pPr eaLnBrk="1" hangingPunct="1"/>
            <a:r>
              <a:rPr lang="en-US" dirty="0" smtClean="0">
                <a:solidFill>
                  <a:srgbClr val="898989"/>
                </a:solidFill>
                <a:latin typeface="Arial" charset="0"/>
                <a:cs typeface="Arial" charset="0"/>
              </a:rPr>
              <a:t>Kenneth A. Connor</a:t>
            </a:r>
          </a:p>
          <a:p>
            <a:pPr eaLnBrk="1" hangingPunct="1"/>
            <a:r>
              <a:rPr lang="en-US" dirty="0" smtClean="0">
                <a:solidFill>
                  <a:srgbClr val="898989"/>
                </a:solidFill>
                <a:latin typeface="Arial" charset="0"/>
                <a:cs typeface="Arial" charset="0"/>
              </a:rPr>
              <a:t>Education Director</a:t>
            </a:r>
          </a:p>
          <a:p>
            <a:pPr eaLnBrk="1" hangingPunct="1"/>
            <a:r>
              <a:rPr lang="en-US" dirty="0" smtClean="0">
                <a:solidFill>
                  <a:srgbClr val="898989"/>
                </a:solidFill>
                <a:latin typeface="Arial" charset="0"/>
                <a:cs typeface="Arial" charset="0"/>
              </a:rPr>
              <a:t>Smart Lighting ERC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F2B6CDD-CC2E-4730-8EAF-22637CF57B2C}" type="slidenum">
              <a:rPr lang="en-US"/>
              <a:pPr/>
              <a:t>10</a:t>
            </a:fld>
            <a:endParaRPr lang="en-US"/>
          </a:p>
        </p:txBody>
      </p:sp>
      <p:sp>
        <p:nvSpPr>
          <p:cNvPr id="620548" name="Rectangle 4"/>
          <p:cNvSpPr>
            <a:spLocks noChangeArrowheads="1"/>
          </p:cNvSpPr>
          <p:nvPr/>
        </p:nvSpPr>
        <p:spPr bwMode="auto">
          <a:xfrm>
            <a:off x="328613" y="1651000"/>
            <a:ext cx="3487737" cy="396875"/>
          </a:xfrm>
          <a:prstGeom prst="rect">
            <a:avLst/>
          </a:prstGeom>
          <a:noFill/>
          <a:ln w="9525">
            <a:noFill/>
            <a:miter lim="800000"/>
            <a:headEnd/>
            <a:tailEnd/>
          </a:ln>
          <a:effectLst/>
        </p:spPr>
        <p:txBody>
          <a:bodyPr>
            <a:spAutoFit/>
          </a:bodyPr>
          <a:lstStyle/>
          <a:p>
            <a:pPr algn="l" eaLnBrk="0" hangingPunct="0">
              <a:spcBef>
                <a:spcPct val="50000"/>
              </a:spcBef>
            </a:pPr>
            <a:r>
              <a:rPr lang="en-US" sz="2000">
                <a:solidFill>
                  <a:srgbClr val="1C489A"/>
                </a:solidFill>
              </a:rPr>
              <a:t>Global Lighting Market Size</a:t>
            </a:r>
          </a:p>
        </p:txBody>
      </p:sp>
      <p:graphicFrame>
        <p:nvGraphicFramePr>
          <p:cNvPr id="620581" name="Group 37"/>
          <p:cNvGraphicFramePr>
            <a:graphicFrameLocks noGrp="1"/>
          </p:cNvGraphicFramePr>
          <p:nvPr/>
        </p:nvGraphicFramePr>
        <p:xfrm>
          <a:off x="338138" y="2247900"/>
          <a:ext cx="3332162" cy="2669858"/>
        </p:xfrm>
        <a:graphic>
          <a:graphicData uri="http://schemas.openxmlformats.org/drawingml/2006/table">
            <a:tbl>
              <a:tblPr/>
              <a:tblGrid>
                <a:gridCol w="1449387"/>
                <a:gridCol w="796925"/>
                <a:gridCol w="1085850"/>
              </a:tblGrid>
              <a:tr h="338138">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(in billions)</a:t>
                      </a:r>
                    </a:p>
                  </a:txBody>
                  <a:tcPr horzOverflow="overflow">
                    <a:lnL cap="flat">
                      <a:noFill/>
                    </a:lnL>
                    <a:lnR>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2006</a:t>
                      </a:r>
                    </a:p>
                  </a:txBody>
                  <a:tcPr horzOverflow="overflow">
                    <a:lnL>
                      <a:noFill/>
                    </a:lnL>
                    <a:lnR>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2011</a:t>
                      </a:r>
                    </a:p>
                  </a:txBody>
                  <a:tcPr horzOverflow="overflow">
                    <a:lnL>
                      <a:noFill/>
                    </a:lnL>
                    <a:lnR cap="flat">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Lamps (Front-end)</a:t>
                      </a:r>
                    </a:p>
                  </a:txBody>
                  <a:tcPr horzOverflow="overflow">
                    <a:lnL cap="flat">
                      <a:noFill/>
                    </a:lnL>
                    <a:lnR>
                      <a:noFill/>
                    </a:lnR>
                    <a:lnT w="12700" cap="flat" cmpd="sng" algn="ctr">
                      <a:solidFill>
                        <a:srgbClr val="FF9933"/>
                      </a:solidFill>
                      <a:prstDash val="sysDot"/>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$20.9</a:t>
                      </a:r>
                    </a:p>
                  </a:txBody>
                  <a:tcPr horzOverflow="overflow">
                    <a:lnL>
                      <a:noFill/>
                    </a:lnL>
                    <a:lnR>
                      <a:noFill/>
                    </a:lnR>
                    <a:lnT w="12700" cap="flat" cmpd="sng" algn="ctr">
                      <a:solidFill>
                        <a:srgbClr val="FF9933"/>
                      </a:solidFill>
                      <a:prstDash val="sysDot"/>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$25.4</a:t>
                      </a:r>
                    </a:p>
                  </a:txBody>
                  <a:tcPr horzOverflow="overflow">
                    <a:lnL>
                      <a:noFill/>
                    </a:lnL>
                    <a:lnR cap="flat">
                      <a:noFill/>
                    </a:lnR>
                    <a:lnT w="12700" cap="flat" cmpd="sng" algn="ctr">
                      <a:solidFill>
                        <a:srgbClr val="FF9933"/>
                      </a:solidFill>
                      <a:prstDash val="sysDot"/>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Fixtures (Back-end)</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$81.1</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$106.6</a:t>
                      </a:r>
                    </a:p>
                  </a:txBody>
                  <a:tcPr horzOverflow="overflow">
                    <a:lnL>
                      <a:noFill/>
                    </a:lnL>
                    <a:lnR cap="flat">
                      <a:noFill/>
                    </a:lnR>
                    <a:lnT>
                      <a:noFill/>
                    </a:lnT>
                    <a:lnB>
                      <a:noFill/>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Total</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$102</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$132</a:t>
                      </a:r>
                    </a:p>
                  </a:txBody>
                  <a:tcPr horzOverflow="overflow">
                    <a:lnL>
                      <a:noFill/>
                    </a:lnL>
                    <a:lnR cap="flat">
                      <a:noFill/>
                    </a:lnR>
                    <a:lnT>
                      <a:noFill/>
                    </a:lnT>
                    <a:lnB>
                      <a:noFill/>
                    </a:lnB>
                    <a:lnTlToBr>
                      <a:noFill/>
                    </a:lnTlToBr>
                    <a:lnBlToTr>
                      <a:noFill/>
                    </a:lnBlToTr>
                    <a:noFill/>
                  </a:tcPr>
                </a:tc>
              </a:tr>
              <a:tr h="476250">
                <a:tc gridSpan="3">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400" b="1" i="1" u="none" strike="noStrike" cap="none" normalizeH="0" baseline="0" smtClean="0">
                          <a:ln>
                            <a:noFill/>
                          </a:ln>
                          <a:solidFill>
                            <a:srgbClr val="2C3134"/>
                          </a:solidFill>
                          <a:effectLst/>
                          <a:latin typeface="Trebuchet MS" pitchFamily="34" charset="0"/>
                        </a:rPr>
                        <a:t>North America approximately 29% of the worldwide market</a:t>
                      </a:r>
                    </a:p>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1400" b="1" i="1" u="none" strike="noStrike" cap="none" normalizeH="0" baseline="0" smtClean="0">
                        <a:ln>
                          <a:noFill/>
                        </a:ln>
                        <a:solidFill>
                          <a:srgbClr val="2C3134"/>
                        </a:solidFill>
                        <a:effectLst/>
                        <a:latin typeface="Trebuchet MS" pitchFamily="34" charset="0"/>
                      </a:endParaRPr>
                    </a:p>
                  </a:txBody>
                  <a:tcPr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grpSp>
        <p:nvGrpSpPr>
          <p:cNvPr id="2" name="Group 33"/>
          <p:cNvGrpSpPr>
            <a:grpSpLocks/>
          </p:cNvGrpSpPr>
          <p:nvPr/>
        </p:nvGrpSpPr>
        <p:grpSpPr bwMode="auto">
          <a:xfrm>
            <a:off x="3760788" y="1349375"/>
            <a:ext cx="5106987" cy="3986213"/>
            <a:chOff x="354" y="1125"/>
            <a:chExt cx="2774" cy="1958"/>
          </a:xfrm>
        </p:grpSpPr>
        <p:sp>
          <p:nvSpPr>
            <p:cNvPr id="620572" name="Rectangle 28"/>
            <p:cNvSpPr>
              <a:spLocks noChangeArrowheads="1"/>
            </p:cNvSpPr>
            <p:nvPr/>
          </p:nvSpPr>
          <p:spPr bwMode="auto">
            <a:xfrm>
              <a:off x="653" y="1125"/>
              <a:ext cx="2272" cy="180"/>
            </a:xfrm>
            <a:prstGeom prst="rect">
              <a:avLst/>
            </a:prstGeom>
            <a:noFill/>
            <a:ln w="9525">
              <a:noFill/>
              <a:miter lim="800000"/>
              <a:headEnd/>
              <a:tailEnd/>
            </a:ln>
            <a:effectLst/>
          </p:spPr>
          <p:txBody>
            <a:bodyPr>
              <a:spAutoFit/>
            </a:bodyPr>
            <a:lstStyle/>
            <a:p>
              <a:pPr eaLnBrk="0" hangingPunct="0">
                <a:spcBef>
                  <a:spcPct val="50000"/>
                </a:spcBef>
              </a:pPr>
              <a:r>
                <a:rPr lang="en-US">
                  <a:solidFill>
                    <a:schemeClr val="accent2"/>
                  </a:solidFill>
                </a:rPr>
                <a:t>Total Lighting Equipment Market</a:t>
              </a:r>
            </a:p>
          </p:txBody>
        </p:sp>
        <p:graphicFrame>
          <p:nvGraphicFramePr>
            <p:cNvPr id="620573" name="Object 29"/>
            <p:cNvGraphicFramePr>
              <a:graphicFrameLocks noChangeAspect="1"/>
            </p:cNvGraphicFramePr>
            <p:nvPr/>
          </p:nvGraphicFramePr>
          <p:xfrm>
            <a:off x="354" y="1343"/>
            <a:ext cx="2774" cy="1740"/>
          </p:xfrm>
          <a:graphic>
            <a:graphicData uri="http://schemas.openxmlformats.org/presentationml/2006/ole">
              <p:oleObj spid="_x0000_s5122" name="Chart" r:id="rId4" imgW="6000750" imgH="3571875" progId="Excel.Sheet.8">
                <p:embed/>
              </p:oleObj>
            </a:graphicData>
          </a:graphic>
        </p:graphicFrame>
      </p:grpSp>
      <p:sp>
        <p:nvSpPr>
          <p:cNvPr id="620575" name="Text Box 31"/>
          <p:cNvSpPr txBox="1">
            <a:spLocks noChangeArrowheads="1"/>
          </p:cNvSpPr>
          <p:nvPr/>
        </p:nvSpPr>
        <p:spPr bwMode="auto">
          <a:xfrm>
            <a:off x="5394325" y="5338763"/>
            <a:ext cx="2687638" cy="274637"/>
          </a:xfrm>
          <a:prstGeom prst="rect">
            <a:avLst/>
          </a:prstGeom>
          <a:noFill/>
          <a:ln w="9525">
            <a:noFill/>
            <a:miter lim="800000"/>
            <a:headEnd/>
            <a:tailEnd/>
          </a:ln>
          <a:effectLst/>
        </p:spPr>
        <p:txBody>
          <a:bodyPr>
            <a:spAutoFit/>
          </a:bodyPr>
          <a:lstStyle/>
          <a:p>
            <a:pPr algn="l">
              <a:spcBef>
                <a:spcPct val="50000"/>
              </a:spcBef>
            </a:pPr>
            <a:r>
              <a:rPr lang="en-US" sz="1200" b="1"/>
              <a:t>Source: Fredonia Group, Inc.</a:t>
            </a:r>
          </a:p>
        </p:txBody>
      </p:sp>
      <p:sp>
        <p:nvSpPr>
          <p:cNvPr id="620578" name="Text Box 34"/>
          <p:cNvSpPr txBox="1">
            <a:spLocks noChangeArrowheads="1"/>
          </p:cNvSpPr>
          <p:nvPr/>
        </p:nvSpPr>
        <p:spPr bwMode="auto">
          <a:xfrm>
            <a:off x="658813" y="5630863"/>
            <a:ext cx="7620000" cy="822325"/>
          </a:xfrm>
          <a:prstGeom prst="rect">
            <a:avLst/>
          </a:prstGeom>
          <a:noFill/>
          <a:ln w="9525" algn="ctr">
            <a:noFill/>
            <a:miter lim="800000"/>
            <a:headEnd/>
            <a:tailEnd/>
          </a:ln>
          <a:effectLst/>
        </p:spPr>
        <p:txBody>
          <a:bodyPr>
            <a:spAutoFit/>
          </a:bodyPr>
          <a:lstStyle/>
          <a:p>
            <a:r>
              <a:rPr lang="en-US" sz="2400" b="1"/>
              <a:t>So there is a tremendous revenue opportunity for LEDs</a:t>
            </a:r>
          </a:p>
        </p:txBody>
      </p:sp>
      <p:sp>
        <p:nvSpPr>
          <p:cNvPr id="11" name="Title 10"/>
          <p:cNvSpPr>
            <a:spLocks noGrp="1"/>
          </p:cNvSpPr>
          <p:nvPr>
            <p:ph type="title"/>
          </p:nvPr>
        </p:nvSpPr>
        <p:spPr/>
        <p:txBody>
          <a:bodyPr/>
          <a:lstStyle/>
          <a:p>
            <a:r>
              <a:rPr lang="en-US" dirty="0" smtClean="0"/>
              <a:t>The Total Lighting Market is Huge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2986" t="11000" r="9224" b="6778"/>
          <a:stretch>
            <a:fillRect/>
          </a:stretch>
        </p:blipFill>
        <p:spPr bwMode="auto">
          <a:xfrm>
            <a:off x="342254" y="1371600"/>
            <a:ext cx="8186605" cy="4792133"/>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This is where research is published</a:t>
            </a:r>
            <a:r>
              <a:rPr lang="en-US" dirty="0" smtClean="0"/>
              <a:t>,</a:t>
            </a:r>
            <a:br>
              <a:rPr lang="en-US" dirty="0" smtClean="0"/>
            </a:br>
            <a:r>
              <a:rPr lang="en-US" dirty="0" smtClean="0"/>
              <a:t> </a:t>
            </a:r>
            <a:r>
              <a:rPr lang="en-US" dirty="0" smtClean="0"/>
              <a:t>not peer reviewed literature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78C043F-3186-4AE9-B5F9-BE7B5B7C464A}" type="slidenum">
              <a:rPr lang="en-US"/>
              <a:pPr/>
              <a:t>12</a:t>
            </a:fld>
            <a:endParaRPr lang="en-US"/>
          </a:p>
        </p:txBody>
      </p:sp>
      <p:sp>
        <p:nvSpPr>
          <p:cNvPr id="5" name="Footer Placeholder 4"/>
          <p:cNvSpPr>
            <a:spLocks noGrp="1"/>
          </p:cNvSpPr>
          <p:nvPr>
            <p:ph type="ftr" sz="quarter" idx="11"/>
          </p:nvPr>
        </p:nvSpPr>
        <p:spPr/>
        <p:txBody>
          <a:bodyPr/>
          <a:lstStyle/>
          <a:p>
            <a:r>
              <a:rPr lang="en-US"/>
              <a:t>CONFIDENTIAL  © 2007 Luminus Devices, Inc.  All rights reserved.  </a:t>
            </a:r>
          </a:p>
        </p:txBody>
      </p:sp>
      <p:sp>
        <p:nvSpPr>
          <p:cNvPr id="599042" name="Rectangle 2"/>
          <p:cNvSpPr>
            <a:spLocks noGrp="1" noChangeArrowheads="1"/>
          </p:cNvSpPr>
          <p:nvPr>
            <p:ph type="title"/>
          </p:nvPr>
        </p:nvSpPr>
        <p:spPr/>
        <p:txBody>
          <a:bodyPr/>
          <a:lstStyle/>
          <a:p>
            <a:r>
              <a:rPr lang="en-US" sz="2400" dirty="0"/>
              <a:t>Some Examples of MR-16 LED Products</a:t>
            </a:r>
          </a:p>
        </p:txBody>
      </p:sp>
      <p:pic>
        <p:nvPicPr>
          <p:cNvPr id="599043" name="Picture 3"/>
          <p:cNvPicPr>
            <a:picLocks noGrp="1" noChangeAspect="1" noChangeArrowheads="1"/>
          </p:cNvPicPr>
          <p:nvPr>
            <p:ph type="body" idx="1"/>
          </p:nvPr>
        </p:nvPicPr>
        <p:blipFill>
          <a:blip r:embed="rId3" cstate="print"/>
          <a:srcRect/>
          <a:stretch>
            <a:fillRect/>
          </a:stretch>
        </p:blipFill>
        <p:spPr>
          <a:xfrm>
            <a:off x="684213" y="1449388"/>
            <a:ext cx="7356475" cy="464026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6835F8D-6698-4616-AB7C-53C49D24223A}" type="slidenum">
              <a:rPr lang="en-US"/>
              <a:pPr/>
              <a:t>13</a:t>
            </a:fld>
            <a:endParaRPr lang="en-US"/>
          </a:p>
        </p:txBody>
      </p:sp>
      <p:pic>
        <p:nvPicPr>
          <p:cNvPr id="627715" name="Picture 3"/>
          <p:cNvPicPr>
            <a:picLocks noGrp="1" noChangeAspect="1" noChangeArrowheads="1"/>
          </p:cNvPicPr>
          <p:nvPr>
            <p:ph type="body" idx="1"/>
          </p:nvPr>
        </p:nvPicPr>
        <p:blipFill>
          <a:blip r:embed="rId2" cstate="print"/>
          <a:srcRect/>
          <a:stretch>
            <a:fillRect/>
          </a:stretch>
        </p:blipFill>
        <p:spPr>
          <a:xfrm>
            <a:off x="336550" y="1195388"/>
            <a:ext cx="8407400" cy="4911725"/>
          </a:xfrm>
        </p:spPr>
      </p:pic>
      <p:sp>
        <p:nvSpPr>
          <p:cNvPr id="6" name="Title 5"/>
          <p:cNvSpPr>
            <a:spLocks noGrp="1"/>
          </p:cNvSpPr>
          <p:nvPr>
            <p:ph type="title"/>
          </p:nvPr>
        </p:nvSpPr>
        <p:spPr/>
        <p:txBody>
          <a:bodyPr/>
          <a:lstStyle/>
          <a:p>
            <a:r>
              <a:rPr lang="en-US" sz="2400" dirty="0" smtClean="0"/>
              <a:t>DOE Testing</a:t>
            </a:r>
            <a:r>
              <a:rPr lang="en-US" dirty="0" smtClean="0"/>
              <a:t> – </a:t>
            </a:r>
            <a:r>
              <a:rPr lang="en-US" dirty="0" smtClean="0"/>
              <a:t/>
            </a:r>
            <a:br>
              <a:rPr lang="en-US" dirty="0" smtClean="0"/>
            </a:br>
            <a:r>
              <a:rPr lang="en-US" dirty="0" smtClean="0"/>
              <a:t>Many </a:t>
            </a:r>
            <a:r>
              <a:rPr lang="en-US" dirty="0" smtClean="0"/>
              <a:t>product claims are misleading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Lighting ERC</a:t>
            </a:r>
            <a:endParaRPr lang="en-US" dirty="0"/>
          </a:p>
        </p:txBody>
      </p:sp>
      <p:grpSp>
        <p:nvGrpSpPr>
          <p:cNvPr id="4" name="Group 35"/>
          <p:cNvGrpSpPr/>
          <p:nvPr/>
        </p:nvGrpSpPr>
        <p:grpSpPr>
          <a:xfrm>
            <a:off x="1131210" y="1694662"/>
            <a:ext cx="7007563" cy="4283800"/>
            <a:chOff x="1463884" y="885430"/>
            <a:chExt cx="7086600" cy="5768938"/>
          </a:xfrm>
        </p:grpSpPr>
        <p:sp>
          <p:nvSpPr>
            <p:cNvPr id="5" name="Donut 4"/>
            <p:cNvSpPr/>
            <p:nvPr/>
          </p:nvSpPr>
          <p:spPr>
            <a:xfrm>
              <a:off x="1463884" y="885430"/>
              <a:ext cx="7086600" cy="5768938"/>
            </a:xfrm>
            <a:prstGeom prst="donut">
              <a:avLst>
                <a:gd name="adj" fmla="val 5095"/>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6" name="TextBox 5"/>
            <p:cNvSpPr txBox="1"/>
            <p:nvPr/>
          </p:nvSpPr>
          <p:spPr>
            <a:xfrm>
              <a:off x="2246401" y="3505200"/>
              <a:ext cx="1937771" cy="787509"/>
            </a:xfrm>
            <a:prstGeom prst="rect">
              <a:avLst/>
            </a:prstGeom>
            <a:noFill/>
          </p:spPr>
          <p:txBody>
            <a:bodyPr wrap="square" rtlCol="0">
              <a:spAutoFit/>
            </a:bodyPr>
            <a:lstStyle/>
            <a:p>
              <a:pPr algn="r"/>
              <a:r>
                <a:rPr lang="en-US" sz="1600" b="1" dirty="0" smtClean="0"/>
                <a:t>Energy Efficient Lighting Systems</a:t>
              </a:r>
              <a:endParaRPr lang="en-US" sz="1600" b="1" dirty="0"/>
            </a:p>
          </p:txBody>
        </p:sp>
        <p:sp>
          <p:nvSpPr>
            <p:cNvPr id="7" name="TextBox 6"/>
            <p:cNvSpPr txBox="1"/>
            <p:nvPr/>
          </p:nvSpPr>
          <p:spPr>
            <a:xfrm>
              <a:off x="5640240" y="3351692"/>
              <a:ext cx="2539739" cy="1119093"/>
            </a:xfrm>
            <a:prstGeom prst="rect">
              <a:avLst/>
            </a:prstGeom>
            <a:noFill/>
          </p:spPr>
          <p:txBody>
            <a:bodyPr wrap="square" rtlCol="0">
              <a:spAutoFit/>
            </a:bodyPr>
            <a:lstStyle/>
            <a:p>
              <a:r>
                <a:rPr lang="en-US" sz="1600" b="1" dirty="0" smtClean="0"/>
                <a:t>Lighting Systems interfaced  to external</a:t>
              </a:r>
            </a:p>
            <a:p>
              <a:r>
                <a:rPr lang="en-US" sz="1600" b="1" dirty="0" smtClean="0"/>
                <a:t>grid &amp; building systems</a:t>
              </a:r>
              <a:endParaRPr lang="en-US" sz="1600" b="1" dirty="0"/>
            </a:p>
          </p:txBody>
        </p:sp>
      </p:grpSp>
      <p:grpSp>
        <p:nvGrpSpPr>
          <p:cNvPr id="8" name="Group 36"/>
          <p:cNvGrpSpPr/>
          <p:nvPr/>
        </p:nvGrpSpPr>
        <p:grpSpPr>
          <a:xfrm>
            <a:off x="501678" y="1600200"/>
            <a:ext cx="8073291" cy="4246555"/>
            <a:chOff x="827252" y="748039"/>
            <a:chExt cx="8164348" cy="5718781"/>
          </a:xfrm>
        </p:grpSpPr>
        <p:grpSp>
          <p:nvGrpSpPr>
            <p:cNvPr id="9" name="Group 33"/>
            <p:cNvGrpSpPr/>
            <p:nvPr/>
          </p:nvGrpSpPr>
          <p:grpSpPr>
            <a:xfrm>
              <a:off x="827252" y="748039"/>
              <a:ext cx="8164348" cy="5718781"/>
              <a:chOff x="827252" y="748039"/>
              <a:chExt cx="8164348" cy="5718781"/>
            </a:xfrm>
          </p:grpSpPr>
          <p:sp>
            <p:nvSpPr>
              <p:cNvPr id="15" name="TextBox 12"/>
              <p:cNvSpPr txBox="1"/>
              <p:nvPr/>
            </p:nvSpPr>
            <p:spPr>
              <a:xfrm>
                <a:off x="7255266" y="748039"/>
                <a:ext cx="1150375" cy="523220"/>
              </a:xfrm>
              <a:prstGeom prst="rect">
                <a:avLst/>
              </a:prstGeom>
              <a:noFill/>
            </p:spPr>
            <p:txBody>
              <a:bodyPr wrap="none" rtlCol="0">
                <a:spAutoFit/>
              </a:bodyPr>
              <a:lstStyle/>
              <a:p>
                <a:r>
                  <a:rPr lang="en-US" sz="2800" dirty="0" smtClean="0"/>
                  <a:t>Health</a:t>
                </a:r>
                <a:endParaRPr lang="en-US" sz="2800" dirty="0"/>
              </a:p>
            </p:txBody>
          </p:sp>
          <p:sp>
            <p:nvSpPr>
              <p:cNvPr id="16" name="TextBox 13"/>
              <p:cNvSpPr txBox="1"/>
              <p:nvPr/>
            </p:nvSpPr>
            <p:spPr>
              <a:xfrm>
                <a:off x="1244629" y="850657"/>
                <a:ext cx="1387068" cy="523220"/>
              </a:xfrm>
              <a:prstGeom prst="rect">
                <a:avLst/>
              </a:prstGeom>
              <a:noFill/>
            </p:spPr>
            <p:txBody>
              <a:bodyPr wrap="none" rtlCol="0">
                <a:spAutoFit/>
              </a:bodyPr>
              <a:lstStyle/>
              <a:p>
                <a:r>
                  <a:rPr lang="en-US" sz="2800" dirty="0" smtClean="0"/>
                  <a:t>Comfort</a:t>
                </a:r>
                <a:endParaRPr lang="en-US" sz="2800" dirty="0"/>
              </a:p>
            </p:txBody>
          </p:sp>
          <p:sp>
            <p:nvSpPr>
              <p:cNvPr id="17" name="TextBox 16"/>
              <p:cNvSpPr txBox="1"/>
              <p:nvPr/>
            </p:nvSpPr>
            <p:spPr>
              <a:xfrm>
                <a:off x="7079774" y="5943600"/>
                <a:ext cx="1911826" cy="523220"/>
              </a:xfrm>
              <a:prstGeom prst="rect">
                <a:avLst/>
              </a:prstGeom>
              <a:noFill/>
            </p:spPr>
            <p:txBody>
              <a:bodyPr wrap="none" rtlCol="0">
                <a:spAutoFit/>
              </a:bodyPr>
              <a:lstStyle/>
              <a:p>
                <a:r>
                  <a:rPr lang="en-US" sz="2800" dirty="0" smtClean="0"/>
                  <a:t>Information</a:t>
                </a:r>
                <a:endParaRPr lang="en-US" sz="2800" dirty="0"/>
              </a:p>
            </p:txBody>
          </p:sp>
          <p:sp>
            <p:nvSpPr>
              <p:cNvPr id="18" name="TextBox 17"/>
              <p:cNvSpPr txBox="1"/>
              <p:nvPr/>
            </p:nvSpPr>
            <p:spPr>
              <a:xfrm>
                <a:off x="827252" y="5791200"/>
                <a:ext cx="1941557" cy="523220"/>
              </a:xfrm>
              <a:prstGeom prst="rect">
                <a:avLst/>
              </a:prstGeom>
              <a:noFill/>
            </p:spPr>
            <p:txBody>
              <a:bodyPr wrap="none" rtlCol="0">
                <a:spAutoFit/>
              </a:bodyPr>
              <a:lstStyle/>
              <a:p>
                <a:r>
                  <a:rPr lang="en-US" sz="2800" dirty="0" smtClean="0"/>
                  <a:t>Productivity</a:t>
                </a:r>
                <a:endParaRPr lang="en-US" sz="2800" dirty="0"/>
              </a:p>
            </p:txBody>
          </p:sp>
        </p:grpSp>
        <p:grpSp>
          <p:nvGrpSpPr>
            <p:cNvPr id="10" name="Group 34"/>
            <p:cNvGrpSpPr/>
            <p:nvPr/>
          </p:nvGrpSpPr>
          <p:grpSpPr>
            <a:xfrm>
              <a:off x="2457359" y="1837128"/>
              <a:ext cx="4711842" cy="3841520"/>
              <a:chOff x="2457359" y="1837128"/>
              <a:chExt cx="4711842" cy="3841520"/>
            </a:xfrm>
          </p:grpSpPr>
          <p:sp>
            <p:nvSpPr>
              <p:cNvPr id="11" name="TextBox 10"/>
              <p:cNvSpPr txBox="1"/>
              <p:nvPr/>
            </p:nvSpPr>
            <p:spPr>
              <a:xfrm>
                <a:off x="5714077" y="1837128"/>
                <a:ext cx="1419968" cy="1160540"/>
              </a:xfrm>
              <a:prstGeom prst="rect">
                <a:avLst/>
              </a:prstGeom>
              <a:noFill/>
            </p:spPr>
            <p:txBody>
              <a:bodyPr wrap="square" rtlCol="0">
                <a:spAutoFit/>
              </a:bodyPr>
              <a:lstStyle/>
              <a:p>
                <a:pPr algn="r"/>
                <a:r>
                  <a:rPr lang="en-US" sz="1600" dirty="0" smtClean="0"/>
                  <a:t>Therapeutic Lighting</a:t>
                </a:r>
              </a:p>
              <a:p>
                <a:endParaRPr lang="en-US" dirty="0" smtClean="0"/>
              </a:p>
            </p:txBody>
          </p:sp>
          <p:sp>
            <p:nvSpPr>
              <p:cNvPr id="12" name="TextBox 11"/>
              <p:cNvSpPr txBox="1"/>
              <p:nvPr/>
            </p:nvSpPr>
            <p:spPr>
              <a:xfrm>
                <a:off x="2457359" y="2020123"/>
                <a:ext cx="2149684" cy="1160540"/>
              </a:xfrm>
              <a:prstGeom prst="rect">
                <a:avLst/>
              </a:prstGeom>
              <a:noFill/>
            </p:spPr>
            <p:txBody>
              <a:bodyPr wrap="square" rtlCol="0">
                <a:spAutoFit/>
              </a:bodyPr>
              <a:lstStyle/>
              <a:p>
                <a:r>
                  <a:rPr lang="en-US" sz="1600" dirty="0" smtClean="0"/>
                  <a:t>The Right Light where you want it </a:t>
                </a:r>
              </a:p>
              <a:p>
                <a:r>
                  <a:rPr lang="en-US" dirty="0" smtClean="0"/>
                  <a:t> </a:t>
                </a:r>
                <a:endParaRPr lang="en-US" dirty="0"/>
              </a:p>
            </p:txBody>
          </p:sp>
          <p:sp>
            <p:nvSpPr>
              <p:cNvPr id="13" name="TextBox 12"/>
              <p:cNvSpPr txBox="1"/>
              <p:nvPr/>
            </p:nvSpPr>
            <p:spPr>
              <a:xfrm>
                <a:off x="5188003" y="4885778"/>
                <a:ext cx="1981198" cy="792870"/>
              </a:xfrm>
              <a:prstGeom prst="rect">
                <a:avLst/>
              </a:prstGeom>
              <a:noFill/>
            </p:spPr>
            <p:txBody>
              <a:bodyPr wrap="square" rtlCol="0">
                <a:spAutoFit/>
              </a:bodyPr>
              <a:lstStyle/>
              <a:p>
                <a:pPr algn="r"/>
                <a:r>
                  <a:rPr lang="en-US" sz="1600" dirty="0" smtClean="0"/>
                  <a:t>Lighting and Data at the same time</a:t>
                </a:r>
              </a:p>
            </p:txBody>
          </p:sp>
          <p:sp>
            <p:nvSpPr>
              <p:cNvPr id="14" name="TextBox 13"/>
              <p:cNvSpPr txBox="1"/>
              <p:nvPr/>
            </p:nvSpPr>
            <p:spPr>
              <a:xfrm>
                <a:off x="2717147" y="4834235"/>
                <a:ext cx="1753210" cy="787509"/>
              </a:xfrm>
              <a:prstGeom prst="rect">
                <a:avLst/>
              </a:prstGeom>
              <a:noFill/>
            </p:spPr>
            <p:txBody>
              <a:bodyPr wrap="square" rtlCol="0">
                <a:spAutoFit/>
              </a:bodyPr>
              <a:lstStyle/>
              <a:p>
                <a:r>
                  <a:rPr lang="en-US" sz="1600" dirty="0" smtClean="0"/>
                  <a:t>Adaptive Lighting Systems</a:t>
                </a:r>
                <a:endParaRPr lang="en-US" sz="1600" dirty="0"/>
              </a:p>
            </p:txBody>
          </p:sp>
        </p:grpSp>
      </p:grpSp>
      <p:pic>
        <p:nvPicPr>
          <p:cNvPr id="19" name="Picture 18"/>
          <p:cNvPicPr>
            <a:picLocks noChangeAspect="1" noChangeArrowheads="1"/>
          </p:cNvPicPr>
          <p:nvPr/>
        </p:nvPicPr>
        <p:blipFill>
          <a:blip r:embed="rId2" cstate="print"/>
          <a:srcRect/>
          <a:stretch>
            <a:fillRect/>
          </a:stretch>
        </p:blipFill>
        <p:spPr bwMode="auto">
          <a:xfrm>
            <a:off x="950193" y="2198362"/>
            <a:ext cx="1224440" cy="1308489"/>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3940303" y="5299520"/>
            <a:ext cx="1601190" cy="954843"/>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3830564" y="3414065"/>
            <a:ext cx="1450491" cy="1110448"/>
          </a:xfrm>
          <a:prstGeom prst="rect">
            <a:avLst/>
          </a:prstGeom>
          <a:noFill/>
          <a:ln w="9525">
            <a:noFill/>
            <a:miter lim="800000"/>
            <a:headEnd/>
            <a:tailEnd/>
          </a:ln>
        </p:spPr>
      </p:pic>
      <p:pic>
        <p:nvPicPr>
          <p:cNvPr id="22" name="Picture 6"/>
          <p:cNvPicPr>
            <a:picLocks noChangeAspect="1" noChangeArrowheads="1"/>
          </p:cNvPicPr>
          <p:nvPr/>
        </p:nvPicPr>
        <p:blipFill>
          <a:blip r:embed="rId5" cstate="print"/>
          <a:srcRect/>
          <a:stretch>
            <a:fillRect/>
          </a:stretch>
        </p:blipFill>
        <p:spPr bwMode="auto">
          <a:xfrm>
            <a:off x="787545" y="4486664"/>
            <a:ext cx="1657703" cy="862895"/>
          </a:xfrm>
          <a:prstGeom prst="rect">
            <a:avLst/>
          </a:prstGeom>
          <a:noFill/>
          <a:ln w="9525">
            <a:noFill/>
            <a:miter lim="800000"/>
            <a:headEnd/>
            <a:tailEnd/>
          </a:ln>
        </p:spPr>
      </p:pic>
      <p:pic>
        <p:nvPicPr>
          <p:cNvPr id="23" name="Picture 7"/>
          <p:cNvPicPr>
            <a:picLocks noChangeAspect="1" noChangeArrowheads="1"/>
          </p:cNvPicPr>
          <p:nvPr/>
        </p:nvPicPr>
        <p:blipFill>
          <a:blip r:embed="rId6" cstate="print"/>
          <a:srcRect/>
          <a:stretch>
            <a:fillRect/>
          </a:stretch>
        </p:blipFill>
        <p:spPr bwMode="auto">
          <a:xfrm>
            <a:off x="6707120" y="4708352"/>
            <a:ext cx="1676541" cy="827531"/>
          </a:xfrm>
          <a:prstGeom prst="rect">
            <a:avLst/>
          </a:prstGeom>
          <a:noFill/>
          <a:ln w="9525">
            <a:noFill/>
            <a:miter lim="800000"/>
            <a:headEnd/>
            <a:tailEnd/>
          </a:ln>
        </p:spPr>
      </p:pic>
      <p:pic>
        <p:nvPicPr>
          <p:cNvPr id="24" name="Picture 8"/>
          <p:cNvPicPr>
            <a:picLocks noChangeAspect="1" noChangeArrowheads="1"/>
          </p:cNvPicPr>
          <p:nvPr/>
        </p:nvPicPr>
        <p:blipFill>
          <a:blip r:embed="rId7" cstate="print"/>
          <a:srcRect/>
          <a:stretch>
            <a:fillRect/>
          </a:stretch>
        </p:blipFill>
        <p:spPr bwMode="auto">
          <a:xfrm>
            <a:off x="6707120" y="2078122"/>
            <a:ext cx="1337465" cy="1428729"/>
          </a:xfrm>
          <a:prstGeom prst="rect">
            <a:avLst/>
          </a:prstGeom>
          <a:noFill/>
          <a:ln w="9525">
            <a:noFill/>
            <a:miter lim="800000"/>
            <a:headEnd/>
            <a:tailEnd/>
          </a:ln>
        </p:spPr>
      </p:pic>
      <p:sp>
        <p:nvSpPr>
          <p:cNvPr id="25" name="TextBox 24"/>
          <p:cNvSpPr txBox="1"/>
          <p:nvPr/>
        </p:nvSpPr>
        <p:spPr>
          <a:xfrm>
            <a:off x="0" y="1090390"/>
            <a:ext cx="9144000"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solidFill>
                  <a:schemeClr val="tx1"/>
                </a:solidFill>
              </a:rPr>
              <a:t>A Top Down Vision</a:t>
            </a:r>
            <a:endParaRPr lang="en-US" sz="2800" b="1"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State Lighting</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1143000"/>
            <a:ext cx="4057650" cy="2667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010400" y="3962400"/>
            <a:ext cx="1695450" cy="25431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52975" y="4219575"/>
            <a:ext cx="2333625" cy="23336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81000" y="5091208"/>
            <a:ext cx="1524000" cy="1384935"/>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7010400" y="2514600"/>
            <a:ext cx="1490663" cy="1846524"/>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t="14035" r="57544" b="12982"/>
          <a:stretch>
            <a:fillRect/>
          </a:stretch>
        </p:blipFill>
        <p:spPr bwMode="auto">
          <a:xfrm>
            <a:off x="8019584" y="1066800"/>
            <a:ext cx="1037922" cy="1828800"/>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16528" t="55778" r="52226" b="5527"/>
          <a:stretch>
            <a:fillRect/>
          </a:stretch>
        </p:blipFill>
        <p:spPr bwMode="auto">
          <a:xfrm>
            <a:off x="6400800" y="990600"/>
            <a:ext cx="1307571" cy="1012068"/>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4724400" y="2438400"/>
            <a:ext cx="1914525" cy="1914525"/>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4876800" y="1066800"/>
            <a:ext cx="1048912" cy="1433513"/>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rcRect/>
          <a:stretch>
            <a:fillRect/>
          </a:stretch>
        </p:blipFill>
        <p:spPr bwMode="auto">
          <a:xfrm>
            <a:off x="1600200" y="3886200"/>
            <a:ext cx="1719563" cy="1460249"/>
          </a:xfrm>
          <a:prstGeom prst="rect">
            <a:avLst/>
          </a:prstGeom>
          <a:noFill/>
          <a:ln w="9525">
            <a:noFill/>
            <a:miter lim="800000"/>
            <a:headEnd/>
            <a:tailEnd/>
          </a:ln>
        </p:spPr>
      </p:pic>
      <p:pic>
        <p:nvPicPr>
          <p:cNvPr id="1031" name="Picture 7"/>
          <p:cNvPicPr>
            <a:picLocks noChangeAspect="1" noChangeArrowheads="1"/>
          </p:cNvPicPr>
          <p:nvPr/>
        </p:nvPicPr>
        <p:blipFill>
          <a:blip r:embed="rId12" cstate="print"/>
          <a:srcRect/>
          <a:stretch>
            <a:fillRect/>
          </a:stretch>
        </p:blipFill>
        <p:spPr bwMode="auto">
          <a:xfrm>
            <a:off x="3124200" y="5029200"/>
            <a:ext cx="1573374" cy="1628775"/>
          </a:xfrm>
          <a:prstGeom prst="rect">
            <a:avLst/>
          </a:prstGeom>
          <a:noFill/>
          <a:ln w="9525">
            <a:noFill/>
            <a:miter lim="800000"/>
            <a:headEnd/>
            <a:tailEnd/>
          </a:ln>
        </p:spPr>
      </p:pic>
      <p:pic>
        <p:nvPicPr>
          <p:cNvPr id="1038" name="Picture 14"/>
          <p:cNvPicPr>
            <a:picLocks noChangeAspect="1" noChangeArrowheads="1"/>
          </p:cNvPicPr>
          <p:nvPr/>
        </p:nvPicPr>
        <p:blipFill>
          <a:blip r:embed="rId13" cstate="print"/>
          <a:srcRect/>
          <a:stretch>
            <a:fillRect/>
          </a:stretch>
        </p:blipFill>
        <p:spPr bwMode="auto">
          <a:xfrm>
            <a:off x="3581400" y="3962400"/>
            <a:ext cx="1119188" cy="995407"/>
          </a:xfrm>
          <a:prstGeom prst="rect">
            <a:avLst/>
          </a:prstGeom>
          <a:noFill/>
          <a:ln w="9525">
            <a:noFill/>
            <a:miter lim="800000"/>
            <a:headEnd/>
            <a:tailEnd/>
          </a:ln>
        </p:spPr>
      </p:pic>
      <p:pic>
        <p:nvPicPr>
          <p:cNvPr id="1040" name="Picture 16"/>
          <p:cNvPicPr>
            <a:picLocks noChangeAspect="1" noChangeArrowheads="1"/>
          </p:cNvPicPr>
          <p:nvPr/>
        </p:nvPicPr>
        <p:blipFill>
          <a:blip r:embed="rId14" cstate="print"/>
          <a:srcRect/>
          <a:stretch>
            <a:fillRect/>
          </a:stretch>
        </p:blipFill>
        <p:spPr bwMode="auto">
          <a:xfrm>
            <a:off x="0" y="3886200"/>
            <a:ext cx="1752600" cy="1042797"/>
          </a:xfrm>
          <a:prstGeom prst="rect">
            <a:avLst/>
          </a:prstGeom>
          <a:noFill/>
          <a:ln w="9525">
            <a:noFill/>
            <a:miter lim="800000"/>
            <a:headEnd/>
            <a:tailEnd/>
          </a:ln>
        </p:spPr>
      </p:pic>
      <p:pic>
        <p:nvPicPr>
          <p:cNvPr id="1041" name="Picture 17"/>
          <p:cNvPicPr>
            <a:picLocks noChangeAspect="1" noChangeArrowheads="1"/>
          </p:cNvPicPr>
          <p:nvPr/>
        </p:nvPicPr>
        <p:blipFill>
          <a:blip r:embed="rId15" cstate="print"/>
          <a:srcRect/>
          <a:stretch>
            <a:fillRect/>
          </a:stretch>
        </p:blipFill>
        <p:spPr bwMode="auto">
          <a:xfrm>
            <a:off x="1905000" y="5791200"/>
            <a:ext cx="1152525" cy="9578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428724" y="1181546"/>
            <a:ext cx="7970978" cy="4812231"/>
            <a:chOff x="428724" y="1633706"/>
            <a:chExt cx="7970978" cy="4812231"/>
          </a:xfrm>
        </p:grpSpPr>
        <p:pic>
          <p:nvPicPr>
            <p:cNvPr id="32" name="Picture 3"/>
            <p:cNvPicPr>
              <a:picLocks noChangeAspect="1" noChangeArrowheads="1"/>
            </p:cNvPicPr>
            <p:nvPr/>
          </p:nvPicPr>
          <p:blipFill>
            <a:blip r:embed="rId2" cstate="print"/>
            <a:srcRect b="16764"/>
            <a:stretch>
              <a:fillRect/>
            </a:stretch>
          </p:blipFill>
          <p:spPr bwMode="auto">
            <a:xfrm>
              <a:off x="428724" y="1703968"/>
              <a:ext cx="1992934" cy="1245493"/>
            </a:xfrm>
            <a:prstGeom prst="rect">
              <a:avLst/>
            </a:prstGeom>
            <a:noFill/>
            <a:ln w="9525">
              <a:noFill/>
              <a:miter lim="800000"/>
              <a:headEnd/>
              <a:tailEnd/>
            </a:ln>
          </p:spPr>
        </p:pic>
        <p:pic>
          <p:nvPicPr>
            <p:cNvPr id="33" name="Picture 5" descr="45 mil"/>
            <p:cNvPicPr>
              <a:picLocks noChangeAspect="1" noChangeArrowheads="1"/>
            </p:cNvPicPr>
            <p:nvPr/>
          </p:nvPicPr>
          <p:blipFill>
            <a:blip r:embed="rId3" cstate="print"/>
            <a:srcRect l="18098" t="12187" r="21640" b="5902"/>
            <a:stretch>
              <a:fillRect/>
            </a:stretch>
          </p:blipFill>
          <p:spPr bwMode="auto">
            <a:xfrm>
              <a:off x="3992990" y="1703968"/>
              <a:ext cx="1032499" cy="1052500"/>
            </a:xfrm>
            <a:prstGeom prst="rect">
              <a:avLst/>
            </a:prstGeom>
            <a:noFill/>
          </p:spPr>
        </p:pic>
        <p:sp>
          <p:nvSpPr>
            <p:cNvPr id="34" name="Right Arrow 33"/>
            <p:cNvSpPr/>
            <p:nvPr/>
          </p:nvSpPr>
          <p:spPr>
            <a:xfrm>
              <a:off x="2623199" y="1768497"/>
              <a:ext cx="1068391" cy="6105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p>
          </p:txBody>
        </p:sp>
        <p:sp>
          <p:nvSpPr>
            <p:cNvPr id="36" name="Right Arrow 35"/>
            <p:cNvSpPr/>
            <p:nvPr/>
          </p:nvSpPr>
          <p:spPr>
            <a:xfrm>
              <a:off x="5269601" y="1748401"/>
              <a:ext cx="1020667" cy="6306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p>
          </p:txBody>
        </p:sp>
        <p:sp>
          <p:nvSpPr>
            <p:cNvPr id="37" name="TextBox 36"/>
            <p:cNvSpPr txBox="1"/>
            <p:nvPr/>
          </p:nvSpPr>
          <p:spPr>
            <a:xfrm>
              <a:off x="5105400" y="2361369"/>
              <a:ext cx="1446112" cy="830997"/>
            </a:xfrm>
            <a:prstGeom prst="rect">
              <a:avLst/>
            </a:prstGeom>
            <a:noFill/>
          </p:spPr>
          <p:txBody>
            <a:bodyPr wrap="square" rtlCol="0">
              <a:spAutoFit/>
            </a:bodyPr>
            <a:lstStyle/>
            <a:p>
              <a:pPr algn="ctr"/>
              <a:r>
                <a:rPr lang="en-US" sz="1600" b="1" dirty="0" smtClean="0">
                  <a:solidFill>
                    <a:srgbClr val="FF0000"/>
                  </a:solidFill>
                </a:rPr>
                <a:t>Materials </a:t>
              </a:r>
            </a:p>
            <a:p>
              <a:pPr algn="ctr"/>
              <a:r>
                <a:rPr lang="en-US" sz="1600" b="1" dirty="0" smtClean="0">
                  <a:solidFill>
                    <a:srgbClr val="FF0000"/>
                  </a:solidFill>
                </a:rPr>
                <a:t>and Subsystems</a:t>
              </a:r>
              <a:endParaRPr lang="en-US" sz="1600" b="1" dirty="0">
                <a:solidFill>
                  <a:srgbClr val="FF0000"/>
                </a:solidFill>
              </a:endParaRPr>
            </a:p>
          </p:txBody>
        </p:sp>
        <p:sp>
          <p:nvSpPr>
            <p:cNvPr id="38" name="TextBox 37"/>
            <p:cNvSpPr txBox="1"/>
            <p:nvPr/>
          </p:nvSpPr>
          <p:spPr>
            <a:xfrm>
              <a:off x="6019800" y="3457696"/>
              <a:ext cx="1343349" cy="1077218"/>
            </a:xfrm>
            <a:prstGeom prst="rect">
              <a:avLst/>
            </a:prstGeom>
            <a:noFill/>
          </p:spPr>
          <p:txBody>
            <a:bodyPr wrap="square" rtlCol="0">
              <a:spAutoFit/>
            </a:bodyPr>
            <a:lstStyle/>
            <a:p>
              <a:pPr algn="ctr"/>
              <a:r>
                <a:rPr lang="en-US" sz="1600" b="1" dirty="0" smtClean="0">
                  <a:solidFill>
                    <a:srgbClr val="FF0000"/>
                  </a:solidFill>
                </a:rPr>
                <a:t>Materials  and Subsystem Integration</a:t>
              </a:r>
              <a:endParaRPr lang="en-US" sz="1600" b="1" dirty="0">
                <a:solidFill>
                  <a:srgbClr val="FF0000"/>
                </a:solidFill>
              </a:endParaRPr>
            </a:p>
          </p:txBody>
        </p:sp>
        <p:sp>
          <p:nvSpPr>
            <p:cNvPr id="39" name="Right Arrow 38"/>
            <p:cNvSpPr/>
            <p:nvPr/>
          </p:nvSpPr>
          <p:spPr>
            <a:xfrm rot="5400000">
              <a:off x="6978379" y="3471489"/>
              <a:ext cx="1267853" cy="665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p>
          </p:txBody>
        </p:sp>
        <p:grpSp>
          <p:nvGrpSpPr>
            <p:cNvPr id="3" name="Group 44"/>
            <p:cNvGrpSpPr/>
            <p:nvPr/>
          </p:nvGrpSpPr>
          <p:grpSpPr>
            <a:xfrm>
              <a:off x="6528854" y="1633706"/>
              <a:ext cx="1870848" cy="1420491"/>
              <a:chOff x="6900630" y="1613610"/>
              <a:chExt cx="1870848" cy="1420491"/>
            </a:xfrm>
          </p:grpSpPr>
          <p:pic>
            <p:nvPicPr>
              <p:cNvPr id="40" name="Picture 39" descr="NCSU033A.JPG"/>
              <p:cNvPicPr>
                <a:picLocks noChangeAspect="1"/>
              </p:cNvPicPr>
              <p:nvPr/>
            </p:nvPicPr>
            <p:blipFill>
              <a:blip r:embed="rId4" cstate="print"/>
              <a:srcRect l="9984" r="12608"/>
              <a:stretch>
                <a:fillRect/>
              </a:stretch>
            </p:blipFill>
            <p:spPr>
              <a:xfrm>
                <a:off x="6900630" y="1613610"/>
                <a:ext cx="1870848" cy="1364524"/>
              </a:xfrm>
              <a:prstGeom prst="rect">
                <a:avLst/>
              </a:prstGeom>
              <a:ln>
                <a:solidFill>
                  <a:schemeClr val="tx1"/>
                </a:solidFill>
              </a:ln>
            </p:spPr>
          </p:pic>
          <p:sp>
            <p:nvSpPr>
              <p:cNvPr id="41" name="TextBox 40"/>
              <p:cNvSpPr txBox="1"/>
              <p:nvPr/>
            </p:nvSpPr>
            <p:spPr>
              <a:xfrm>
                <a:off x="7028350" y="2726324"/>
                <a:ext cx="1743128" cy="307777"/>
              </a:xfrm>
              <a:prstGeom prst="rect">
                <a:avLst/>
              </a:prstGeom>
              <a:noFill/>
            </p:spPr>
            <p:txBody>
              <a:bodyPr wrap="square" rtlCol="0">
                <a:spAutoFit/>
              </a:bodyPr>
              <a:lstStyle/>
              <a:p>
                <a:r>
                  <a:rPr lang="en-US" sz="1400" b="1" dirty="0" smtClean="0"/>
                  <a:t>Sources and Sensors</a:t>
                </a:r>
                <a:endParaRPr lang="en-US" sz="1400" b="1" dirty="0"/>
              </a:p>
            </p:txBody>
          </p:sp>
        </p:grpSp>
        <p:pic>
          <p:nvPicPr>
            <p:cNvPr id="43" name="Picture 2"/>
            <p:cNvPicPr>
              <a:picLocks noChangeAspect="1" noChangeArrowheads="1"/>
            </p:cNvPicPr>
            <p:nvPr/>
          </p:nvPicPr>
          <p:blipFill>
            <a:blip r:embed="rId5" cstate="print"/>
            <a:srcRect t="10569" r="15152" b="4878"/>
            <a:stretch>
              <a:fillRect/>
            </a:stretch>
          </p:blipFill>
          <p:spPr bwMode="auto">
            <a:xfrm>
              <a:off x="6951838" y="4658025"/>
              <a:ext cx="1447864" cy="1344445"/>
            </a:xfrm>
            <a:prstGeom prst="rect">
              <a:avLst/>
            </a:prstGeom>
            <a:noFill/>
            <a:ln w="9525">
              <a:solidFill>
                <a:schemeClr val="tx1"/>
              </a:solidFill>
              <a:miter lim="800000"/>
              <a:headEnd/>
              <a:tailEnd/>
            </a:ln>
          </p:spPr>
        </p:pic>
        <p:sp>
          <p:nvSpPr>
            <p:cNvPr id="44" name="TextBox 43"/>
            <p:cNvSpPr txBox="1"/>
            <p:nvPr/>
          </p:nvSpPr>
          <p:spPr>
            <a:xfrm>
              <a:off x="2371418" y="2389136"/>
              <a:ext cx="1571956" cy="584775"/>
            </a:xfrm>
            <a:prstGeom prst="rect">
              <a:avLst/>
            </a:prstGeom>
            <a:noFill/>
          </p:spPr>
          <p:txBody>
            <a:bodyPr wrap="square" rtlCol="0">
              <a:spAutoFit/>
            </a:bodyPr>
            <a:lstStyle/>
            <a:p>
              <a:pPr algn="ctr"/>
              <a:r>
                <a:rPr lang="en-US" sz="1600" b="1" dirty="0" smtClean="0">
                  <a:solidFill>
                    <a:srgbClr val="FF0000"/>
                  </a:solidFill>
                </a:rPr>
                <a:t>Materials </a:t>
              </a:r>
            </a:p>
            <a:p>
              <a:pPr algn="ctr"/>
              <a:r>
                <a:rPr lang="en-US" sz="1600" b="1" dirty="0" smtClean="0">
                  <a:solidFill>
                    <a:srgbClr val="FF0000"/>
                  </a:solidFill>
                </a:rPr>
                <a:t>and Devices</a:t>
              </a:r>
              <a:endParaRPr lang="en-US" sz="1600" b="1" dirty="0">
                <a:solidFill>
                  <a:srgbClr val="FF0000"/>
                </a:solidFill>
              </a:endParaRPr>
            </a:p>
          </p:txBody>
        </p:sp>
        <p:sp>
          <p:nvSpPr>
            <p:cNvPr id="47" name="Right Arrow 46"/>
            <p:cNvSpPr/>
            <p:nvPr/>
          </p:nvSpPr>
          <p:spPr>
            <a:xfrm rot="10800000">
              <a:off x="3157397" y="5526576"/>
              <a:ext cx="3394115" cy="665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p>
          </p:txBody>
        </p:sp>
        <p:sp>
          <p:nvSpPr>
            <p:cNvPr id="48" name="TextBox 47"/>
            <p:cNvSpPr txBox="1"/>
            <p:nvPr/>
          </p:nvSpPr>
          <p:spPr>
            <a:xfrm>
              <a:off x="3886200" y="5024160"/>
              <a:ext cx="2387710" cy="369332"/>
            </a:xfrm>
            <a:prstGeom prst="rect">
              <a:avLst/>
            </a:prstGeom>
            <a:noFill/>
          </p:spPr>
          <p:txBody>
            <a:bodyPr wrap="square" rtlCol="0">
              <a:spAutoFit/>
            </a:bodyPr>
            <a:lstStyle/>
            <a:p>
              <a:pPr algn="ctr"/>
              <a:r>
                <a:rPr lang="en-US" b="1" dirty="0" smtClean="0">
                  <a:solidFill>
                    <a:srgbClr val="FF0000"/>
                  </a:solidFill>
                </a:rPr>
                <a:t>Full System Integration</a:t>
              </a:r>
              <a:endParaRPr lang="en-US" b="1" dirty="0">
                <a:solidFill>
                  <a:srgbClr val="FF0000"/>
                </a:solidFill>
              </a:endParaRPr>
            </a:p>
          </p:txBody>
        </p:sp>
        <p:grpSp>
          <p:nvGrpSpPr>
            <p:cNvPr id="4" name="Group 48"/>
            <p:cNvGrpSpPr/>
            <p:nvPr/>
          </p:nvGrpSpPr>
          <p:grpSpPr>
            <a:xfrm>
              <a:off x="428724" y="4838244"/>
              <a:ext cx="2545588" cy="1607693"/>
              <a:chOff x="428724" y="3753190"/>
              <a:chExt cx="2742954" cy="2099915"/>
            </a:xfrm>
          </p:grpSpPr>
          <p:pic>
            <p:nvPicPr>
              <p:cNvPr id="46" name="Picture 5"/>
              <p:cNvPicPr>
                <a:picLocks noChangeAspect="1" noChangeArrowheads="1"/>
              </p:cNvPicPr>
              <p:nvPr/>
            </p:nvPicPr>
            <p:blipFill>
              <a:blip r:embed="rId6" cstate="print"/>
              <a:srcRect/>
              <a:stretch>
                <a:fillRect/>
              </a:stretch>
            </p:blipFill>
            <p:spPr bwMode="auto">
              <a:xfrm>
                <a:off x="428724" y="3753190"/>
                <a:ext cx="2742954" cy="2099915"/>
              </a:xfrm>
              <a:prstGeom prst="rect">
                <a:avLst/>
              </a:prstGeom>
              <a:noFill/>
              <a:ln w="9525">
                <a:solidFill>
                  <a:schemeClr val="tx1"/>
                </a:solidFill>
                <a:miter lim="800000"/>
                <a:headEnd/>
                <a:tailEnd/>
              </a:ln>
            </p:spPr>
          </p:pic>
          <p:sp>
            <p:nvSpPr>
              <p:cNvPr id="42" name="TextBox 41"/>
              <p:cNvSpPr txBox="1"/>
              <p:nvPr/>
            </p:nvSpPr>
            <p:spPr>
              <a:xfrm>
                <a:off x="1033845" y="3845302"/>
                <a:ext cx="1759498" cy="522610"/>
              </a:xfrm>
              <a:prstGeom prst="rect">
                <a:avLst/>
              </a:prstGeom>
              <a:noFill/>
            </p:spPr>
            <p:txBody>
              <a:bodyPr wrap="square" rtlCol="0">
                <a:spAutoFit/>
              </a:bodyPr>
              <a:lstStyle/>
              <a:p>
                <a:r>
                  <a:rPr lang="en-US" sz="2000" b="1" dirty="0" smtClean="0"/>
                  <a:t>Smart Spaces</a:t>
                </a:r>
                <a:endParaRPr lang="en-US" sz="2000" b="1" dirty="0"/>
              </a:p>
            </p:txBody>
          </p:sp>
        </p:grpSp>
        <p:cxnSp>
          <p:nvCxnSpPr>
            <p:cNvPr id="54" name="Straight Arrow Connector 53"/>
            <p:cNvCxnSpPr>
              <a:stCxn id="46" idx="0"/>
              <a:endCxn id="44" idx="2"/>
            </p:cNvCxnSpPr>
            <p:nvPr/>
          </p:nvCxnSpPr>
          <p:spPr>
            <a:xfrm rot="5400000" flipH="1" flipV="1">
              <a:off x="1497291" y="3178139"/>
              <a:ext cx="1864333" cy="14558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6" idx="0"/>
              <a:endCxn id="37" idx="1"/>
            </p:cNvCxnSpPr>
            <p:nvPr/>
          </p:nvCxnSpPr>
          <p:spPr>
            <a:xfrm rot="5400000" flipH="1" flipV="1">
              <a:off x="2372771" y="2105615"/>
              <a:ext cx="2061376" cy="34038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6" idx="0"/>
            </p:cNvCxnSpPr>
            <p:nvPr/>
          </p:nvCxnSpPr>
          <p:spPr>
            <a:xfrm rot="5400000" flipH="1" flipV="1">
              <a:off x="3496666" y="2243454"/>
              <a:ext cx="799643" cy="43899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5" name="Title 24"/>
          <p:cNvSpPr>
            <a:spLocks noGrp="1"/>
          </p:cNvSpPr>
          <p:nvPr>
            <p:ph type="title"/>
          </p:nvPr>
        </p:nvSpPr>
        <p:spPr/>
        <p:txBody>
          <a:bodyPr/>
          <a:lstStyle/>
          <a:p>
            <a:r>
              <a:rPr lang="en-US" dirty="0" smtClean="0"/>
              <a:t>Smart Lighting ERC View of </a:t>
            </a:r>
            <a:r>
              <a:rPr lang="en-US" dirty="0" smtClean="0"/>
              <a:t/>
            </a:r>
            <a:br>
              <a:rPr lang="en-US" dirty="0" smtClean="0"/>
            </a:br>
            <a:r>
              <a:rPr lang="en-US" dirty="0" smtClean="0"/>
              <a:t>LED </a:t>
            </a:r>
            <a:r>
              <a:rPr lang="en-US" dirty="0" smtClean="0"/>
              <a:t>Supply Chain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609600"/>
          </a:xfrm>
        </p:spPr>
        <p:txBody>
          <a:bodyPr/>
          <a:lstStyle/>
          <a:p>
            <a:r>
              <a:rPr lang="en-US" dirty="0" smtClean="0"/>
              <a:t>3 Level Diagram</a:t>
            </a:r>
            <a:endParaRPr lang="en-US" dirty="0"/>
          </a:p>
        </p:txBody>
      </p:sp>
      <p:sp>
        <p:nvSpPr>
          <p:cNvPr id="3" name="Rectangle 2"/>
          <p:cNvSpPr/>
          <p:nvPr/>
        </p:nvSpPr>
        <p:spPr>
          <a:xfrm>
            <a:off x="1064786" y="2680758"/>
            <a:ext cx="6985000" cy="2373443"/>
          </a:xfrm>
          <a:prstGeom prst="rect">
            <a:avLst/>
          </a:prstGeom>
          <a:solidFill>
            <a:srgbClr val="ECC476"/>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810786" y="609600"/>
            <a:ext cx="7493000" cy="1857375"/>
          </a:xfrm>
          <a:prstGeom prst="rect">
            <a:avLst/>
          </a:prstGeom>
          <a:solidFill>
            <a:schemeClr val="tx2">
              <a:lumMod val="20000"/>
              <a:lumOff val="80000"/>
            </a:schemeClr>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BDD7E5"/>
              </a:solidFill>
            </a:endParaRPr>
          </a:p>
        </p:txBody>
      </p:sp>
      <p:sp>
        <p:nvSpPr>
          <p:cNvPr id="5" name="Rectangle 4"/>
          <p:cNvSpPr/>
          <p:nvPr/>
        </p:nvSpPr>
        <p:spPr>
          <a:xfrm>
            <a:off x="1064787" y="5258856"/>
            <a:ext cx="6984999" cy="1512362"/>
          </a:xfrm>
          <a:prstGeom prst="rect">
            <a:avLst/>
          </a:prstGeom>
          <a:solidFill>
            <a:srgbClr val="B4CF60"/>
          </a:solidFill>
          <a:ln>
            <a:noFill/>
          </a:ln>
          <a:effectLst>
            <a:glow rad="63500">
              <a:schemeClr val="tx2">
                <a:lumMod val="60000"/>
                <a:lumOff val="40000"/>
                <a:alpha val="9000"/>
              </a:schemeClr>
            </a:glow>
            <a:outerShdw blurRad="63500" dist="63500" dir="2700000" sx="101000" sy="101000" algn="tl" rotWithShape="0">
              <a:srgbClr val="000000">
                <a:alpha val="50000"/>
              </a:srgbClr>
            </a:outerShdw>
            <a:softEdge rad="63500"/>
          </a:effectLst>
          <a:scene3d>
            <a:camera prst="orthographicFront"/>
            <a:lightRig rig="threePt" dir="t"/>
          </a:scene3d>
          <a:sp3d>
            <a:bevelT w="63500" h="63500"/>
            <a:bevelB w="63500" h="63500"/>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6" name="TextBox 8"/>
          <p:cNvSpPr txBox="1"/>
          <p:nvPr/>
        </p:nvSpPr>
        <p:spPr>
          <a:xfrm>
            <a:off x="1890286" y="5326588"/>
            <a:ext cx="526388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Fundamental Science: Materials and Device Research</a:t>
            </a:r>
            <a:endParaRPr lang="en-US" b="1" dirty="0"/>
          </a:p>
        </p:txBody>
      </p:sp>
      <p:sp>
        <p:nvSpPr>
          <p:cNvPr id="7" name="Rounded Rectangle 6"/>
          <p:cNvSpPr/>
          <p:nvPr/>
        </p:nvSpPr>
        <p:spPr>
          <a:xfrm>
            <a:off x="1490236" y="5828821"/>
            <a:ext cx="2890837" cy="66351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7"/>
          <p:cNvSpPr/>
          <p:nvPr/>
        </p:nvSpPr>
        <p:spPr>
          <a:xfrm>
            <a:off x="4715888" y="5827155"/>
            <a:ext cx="2853678" cy="6842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3"/>
          <p:cNvSpPr txBox="1"/>
          <p:nvPr/>
        </p:nvSpPr>
        <p:spPr>
          <a:xfrm flipH="1">
            <a:off x="5288717" y="5834280"/>
            <a:ext cx="173493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S2:</a:t>
            </a:r>
            <a:r>
              <a:rPr lang="en-US" sz="1100" dirty="0" smtClean="0"/>
              <a:t> </a:t>
            </a:r>
            <a:r>
              <a:rPr lang="en-US" sz="1600" dirty="0" smtClean="0"/>
              <a:t> </a:t>
            </a:r>
            <a:r>
              <a:rPr lang="en-US" b="1" dirty="0" smtClean="0"/>
              <a:t>PHOTONIC</a:t>
            </a:r>
            <a:r>
              <a:rPr lang="en-US" dirty="0" smtClean="0"/>
              <a:t> </a:t>
            </a:r>
          </a:p>
          <a:p>
            <a:r>
              <a:rPr lang="en-US" b="1" dirty="0" smtClean="0"/>
              <a:t>       SENSORS</a:t>
            </a:r>
            <a:endParaRPr lang="en-US" b="1" dirty="0"/>
          </a:p>
        </p:txBody>
      </p:sp>
      <p:sp>
        <p:nvSpPr>
          <p:cNvPr id="10" name="Rounded Rectangle 9"/>
          <p:cNvSpPr/>
          <p:nvPr/>
        </p:nvSpPr>
        <p:spPr>
          <a:xfrm>
            <a:off x="2064912" y="4151838"/>
            <a:ext cx="4908747" cy="65248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5"/>
          <p:cNvSpPr txBox="1"/>
          <p:nvPr/>
        </p:nvSpPr>
        <p:spPr>
          <a:xfrm flipH="1">
            <a:off x="3003986" y="4173004"/>
            <a:ext cx="4127480" cy="6155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 T1:  SYSTEMS TECHNOLOGIES:</a:t>
            </a:r>
            <a:r>
              <a:rPr lang="en-US" sz="1100" dirty="0" smtClean="0"/>
              <a:t> </a:t>
            </a:r>
            <a:r>
              <a:rPr lang="en-US" sz="1600" dirty="0" smtClean="0"/>
              <a:t> </a:t>
            </a:r>
          </a:p>
          <a:p>
            <a:r>
              <a:rPr lang="en-US" sz="1600" b="1" dirty="0" smtClean="0"/>
              <a:t>CONTROL AND COMMUNICATIONS</a:t>
            </a:r>
          </a:p>
        </p:txBody>
      </p:sp>
      <p:sp>
        <p:nvSpPr>
          <p:cNvPr id="12" name="TextBox 16"/>
          <p:cNvSpPr txBox="1"/>
          <p:nvPr/>
        </p:nvSpPr>
        <p:spPr>
          <a:xfrm>
            <a:off x="3172988" y="2638429"/>
            <a:ext cx="262254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smtClean="0"/>
              <a:t>Enabling Technologies</a:t>
            </a:r>
            <a:endParaRPr lang="en-US" b="1" dirty="0"/>
          </a:p>
        </p:txBody>
      </p:sp>
      <p:sp>
        <p:nvSpPr>
          <p:cNvPr id="13" name="TextBox 21"/>
          <p:cNvSpPr txBox="1"/>
          <p:nvPr/>
        </p:nvSpPr>
        <p:spPr>
          <a:xfrm>
            <a:off x="2169347" y="609600"/>
            <a:ext cx="500649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Systems Integration and Translational Applications</a:t>
            </a:r>
            <a:endParaRPr lang="en-US" b="1" dirty="0"/>
          </a:p>
        </p:txBody>
      </p:sp>
      <p:sp>
        <p:nvSpPr>
          <p:cNvPr id="14" name="Cube 13"/>
          <p:cNvSpPr/>
          <p:nvPr/>
        </p:nvSpPr>
        <p:spPr>
          <a:xfrm>
            <a:off x="969537"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25"/>
          <p:cNvSpPr txBox="1"/>
          <p:nvPr/>
        </p:nvSpPr>
        <p:spPr>
          <a:xfrm flipH="1">
            <a:off x="861585" y="1162328"/>
            <a:ext cx="2279649"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  </a:t>
            </a:r>
            <a:r>
              <a:rPr lang="en-US" sz="1400" b="1" dirty="0" smtClean="0"/>
              <a:t>A1.1:  ROOMS, BUILDINGS</a:t>
            </a:r>
          </a:p>
          <a:p>
            <a:pPr algn="ctr"/>
            <a:r>
              <a:rPr lang="en-US" sz="1400" b="1" dirty="0" smtClean="0"/>
              <a:t>AND ARCHITECTURE</a:t>
            </a:r>
          </a:p>
          <a:p>
            <a:r>
              <a:rPr lang="en-US" sz="1400" dirty="0" smtClean="0"/>
              <a:t>     Productivity</a:t>
            </a:r>
          </a:p>
          <a:p>
            <a:r>
              <a:rPr lang="en-US" sz="1400" dirty="0" smtClean="0"/>
              <a:t>     Efficiency</a:t>
            </a:r>
          </a:p>
          <a:p>
            <a:r>
              <a:rPr lang="en-US" sz="1400" dirty="0" smtClean="0"/>
              <a:t>     Special Needs: Eldercare</a:t>
            </a:r>
          </a:p>
        </p:txBody>
      </p:sp>
      <p:sp>
        <p:nvSpPr>
          <p:cNvPr id="16" name="Cube 15"/>
          <p:cNvSpPr/>
          <p:nvPr/>
        </p:nvSpPr>
        <p:spPr>
          <a:xfrm>
            <a:off x="3455561"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Cube 16"/>
          <p:cNvSpPr/>
          <p:nvPr/>
        </p:nvSpPr>
        <p:spPr>
          <a:xfrm>
            <a:off x="5935236" y="1051183"/>
            <a:ext cx="2216150" cy="1241167"/>
          </a:xfrm>
          <a:prstGeom prst="cube">
            <a:avLst>
              <a:gd name="adj" fmla="val 8997"/>
            </a:avLst>
          </a:prstGeom>
          <a:solidFill>
            <a:schemeClr val="accent1">
              <a:lumMod val="40000"/>
              <a:lumOff val="6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31"/>
          <p:cNvSpPr txBox="1"/>
          <p:nvPr/>
        </p:nvSpPr>
        <p:spPr>
          <a:xfrm flipH="1">
            <a:off x="3455561" y="1162328"/>
            <a:ext cx="2159000"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smtClean="0"/>
              <a:t> A1.2:   INFRASTRUCTURE</a:t>
            </a:r>
          </a:p>
          <a:p>
            <a:pPr algn="ctr"/>
            <a:r>
              <a:rPr lang="en-US" sz="1400" b="1" dirty="0" smtClean="0"/>
              <a:t>AND INFORMATION</a:t>
            </a:r>
          </a:p>
          <a:p>
            <a:r>
              <a:rPr lang="en-US" sz="1400" dirty="0" smtClean="0"/>
              <a:t>     Transportation</a:t>
            </a:r>
          </a:p>
          <a:p>
            <a:r>
              <a:rPr lang="en-US" sz="1400" dirty="0" smtClean="0"/>
              <a:t>     Communications</a:t>
            </a:r>
          </a:p>
          <a:p>
            <a:r>
              <a:rPr lang="en-US" sz="1400" dirty="0" smtClean="0"/>
              <a:t>     Smart Grid Interface</a:t>
            </a:r>
            <a:endParaRPr lang="en-US" sz="1400" dirty="0"/>
          </a:p>
        </p:txBody>
      </p:sp>
      <p:sp>
        <p:nvSpPr>
          <p:cNvPr id="19" name="TextBox 32"/>
          <p:cNvSpPr txBox="1"/>
          <p:nvPr/>
        </p:nvSpPr>
        <p:spPr>
          <a:xfrm flipH="1">
            <a:off x="6049536" y="1153577"/>
            <a:ext cx="2000250" cy="116955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smtClean="0"/>
              <a:t>  </a:t>
            </a:r>
            <a:r>
              <a:rPr lang="en-US" sz="1400" b="1" dirty="0" smtClean="0"/>
              <a:t>A1.3:  HEALTH AND</a:t>
            </a:r>
          </a:p>
          <a:p>
            <a:pPr algn="ctr"/>
            <a:r>
              <a:rPr lang="en-US" sz="1400" b="1" dirty="0" smtClean="0"/>
              <a:t>BIOSENSING</a:t>
            </a:r>
          </a:p>
          <a:p>
            <a:r>
              <a:rPr lang="en-US" sz="1400" dirty="0" smtClean="0"/>
              <a:t>     Biohazard Tracking</a:t>
            </a:r>
          </a:p>
          <a:p>
            <a:r>
              <a:rPr lang="en-US" sz="1400" dirty="0" smtClean="0"/>
              <a:t>     </a:t>
            </a:r>
            <a:r>
              <a:rPr lang="en-US" sz="1400" dirty="0" err="1" smtClean="0"/>
              <a:t>Bioanalysis</a:t>
            </a:r>
            <a:r>
              <a:rPr lang="en-US" sz="1400" dirty="0" smtClean="0"/>
              <a:t> Lab</a:t>
            </a:r>
          </a:p>
          <a:p>
            <a:r>
              <a:rPr lang="en-US" sz="1400" dirty="0" smtClean="0"/>
              <a:t>     Circadian Rhythm</a:t>
            </a:r>
            <a:endParaRPr lang="en-US" sz="1400" dirty="0"/>
          </a:p>
        </p:txBody>
      </p:sp>
      <p:sp>
        <p:nvSpPr>
          <p:cNvPr id="20" name="Down Arrow 19"/>
          <p:cNvSpPr/>
          <p:nvPr/>
        </p:nvSpPr>
        <p:spPr>
          <a:xfrm>
            <a:off x="667911" y="2689225"/>
            <a:ext cx="254000" cy="3020457"/>
          </a:xfrm>
          <a:prstGeom prst="downArrow">
            <a:avLst/>
          </a:prstGeom>
          <a:gradFill flip="none" rotWithShape="1">
            <a:gsLst>
              <a:gs pos="0">
                <a:schemeClr val="tx2">
                  <a:lumMod val="40000"/>
                  <a:lumOff val="60000"/>
                </a:schemeClr>
              </a:gs>
              <a:gs pos="100000">
                <a:srgbClr val="FFFFFF"/>
              </a:gs>
            </a:gsLst>
            <a:lin ang="54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Down Arrow 20"/>
          <p:cNvSpPr/>
          <p:nvPr/>
        </p:nvSpPr>
        <p:spPr>
          <a:xfrm flipV="1">
            <a:off x="8227586" y="2689225"/>
            <a:ext cx="254000" cy="3020457"/>
          </a:xfrm>
          <a:prstGeom prst="downArrow">
            <a:avLst/>
          </a:prstGeom>
          <a:gradFill flip="none" rotWithShape="1">
            <a:gsLst>
              <a:gs pos="0">
                <a:srgbClr val="B4CF60"/>
              </a:gs>
              <a:gs pos="100000">
                <a:srgbClr val="FFFFFF"/>
              </a:gs>
            </a:gsLst>
            <a:lin ang="5400000" scaled="0"/>
            <a:tileRect/>
          </a:gra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37"/>
          <p:cNvSpPr txBox="1"/>
          <p:nvPr/>
        </p:nvSpPr>
        <p:spPr>
          <a:xfrm rot="16200000">
            <a:off x="-842870" y="3919857"/>
            <a:ext cx="248882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t>REAL WORLD</a:t>
            </a:r>
          </a:p>
          <a:p>
            <a:pPr algn="ctr"/>
            <a:r>
              <a:rPr lang="en-US" dirty="0" smtClean="0"/>
              <a:t>SYSTEM REQUIREMENTS</a:t>
            </a:r>
            <a:endParaRPr lang="en-US" dirty="0"/>
          </a:p>
        </p:txBody>
      </p:sp>
      <p:sp>
        <p:nvSpPr>
          <p:cNvPr id="23" name="TextBox 38"/>
          <p:cNvSpPr txBox="1"/>
          <p:nvPr/>
        </p:nvSpPr>
        <p:spPr>
          <a:xfrm rot="5400000">
            <a:off x="7439836" y="3800970"/>
            <a:ext cx="260525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t>TECHNOLOGY SOLUTIONS </a:t>
            </a:r>
          </a:p>
          <a:p>
            <a:r>
              <a:rPr lang="en-US" dirty="0" smtClean="0"/>
              <a:t>OVERCOME BARRIERS</a:t>
            </a:r>
            <a:endParaRPr lang="en-US" dirty="0"/>
          </a:p>
        </p:txBody>
      </p:sp>
      <p:sp>
        <p:nvSpPr>
          <p:cNvPr id="24" name="Left-Right Arrow 23"/>
          <p:cNvSpPr/>
          <p:nvPr/>
        </p:nvSpPr>
        <p:spPr>
          <a:xfrm>
            <a:off x="3052335" y="1555750"/>
            <a:ext cx="454025" cy="342900"/>
          </a:xfrm>
          <a:prstGeom prst="leftRightArrow">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Left-Right Arrow 24"/>
          <p:cNvSpPr/>
          <p:nvPr/>
        </p:nvSpPr>
        <p:spPr>
          <a:xfrm>
            <a:off x="5530423" y="1549400"/>
            <a:ext cx="454025" cy="342900"/>
          </a:xfrm>
          <a:prstGeom prst="leftRightArrow">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Bevel 25"/>
          <p:cNvSpPr/>
          <p:nvPr/>
        </p:nvSpPr>
        <p:spPr>
          <a:xfrm>
            <a:off x="5713605" y="3039690"/>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65"/>
          <p:cNvSpPr txBox="1"/>
          <p:nvPr/>
        </p:nvSpPr>
        <p:spPr>
          <a:xfrm flipH="1">
            <a:off x="5929093" y="3168629"/>
            <a:ext cx="1706343"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T2.3: BIOSENSOR </a:t>
            </a:r>
          </a:p>
          <a:p>
            <a:r>
              <a:rPr lang="en-US" sz="1600" b="1" dirty="0" smtClean="0"/>
              <a:t>     TESTBED</a:t>
            </a:r>
          </a:p>
          <a:p>
            <a:pPr algn="ctr"/>
            <a:endParaRPr lang="en-US" b="1" dirty="0"/>
          </a:p>
        </p:txBody>
      </p:sp>
      <p:sp>
        <p:nvSpPr>
          <p:cNvPr id="28" name="Up-Down Arrow 27"/>
          <p:cNvSpPr/>
          <p:nvPr/>
        </p:nvSpPr>
        <p:spPr>
          <a:xfrm>
            <a:off x="6043186"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Bevel 28"/>
          <p:cNvSpPr/>
          <p:nvPr/>
        </p:nvSpPr>
        <p:spPr>
          <a:xfrm>
            <a:off x="1263803" y="3066344"/>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Bevel 29"/>
          <p:cNvSpPr/>
          <p:nvPr/>
        </p:nvSpPr>
        <p:spPr>
          <a:xfrm>
            <a:off x="3480962" y="3054894"/>
            <a:ext cx="2036132" cy="888554"/>
          </a:xfrm>
          <a:prstGeom prst="bevel">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Up-Down Arrow 30"/>
          <p:cNvSpPr/>
          <p:nvPr/>
        </p:nvSpPr>
        <p:spPr>
          <a:xfrm>
            <a:off x="2690386"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Up-Down Arrow 31"/>
          <p:cNvSpPr/>
          <p:nvPr/>
        </p:nvSpPr>
        <p:spPr>
          <a:xfrm>
            <a:off x="3771473" y="37419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64"/>
          <p:cNvSpPr txBox="1"/>
          <p:nvPr/>
        </p:nvSpPr>
        <p:spPr>
          <a:xfrm flipH="1">
            <a:off x="3811160" y="3192099"/>
            <a:ext cx="2020902"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T2.2: COMMS </a:t>
            </a:r>
          </a:p>
          <a:p>
            <a:r>
              <a:rPr lang="en-US" sz="1600" b="1" dirty="0" smtClean="0"/>
              <a:t>     TESTBED</a:t>
            </a:r>
          </a:p>
          <a:p>
            <a:pPr algn="ctr"/>
            <a:endParaRPr lang="en-US" b="1" dirty="0"/>
          </a:p>
        </p:txBody>
      </p:sp>
      <p:sp>
        <p:nvSpPr>
          <p:cNvPr id="34" name="TextBox 18"/>
          <p:cNvSpPr txBox="1"/>
          <p:nvPr/>
        </p:nvSpPr>
        <p:spPr>
          <a:xfrm flipH="1">
            <a:off x="1416203" y="3210963"/>
            <a:ext cx="1921884"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T2.1:  SMART    </a:t>
            </a:r>
          </a:p>
          <a:p>
            <a:r>
              <a:rPr lang="en-US" sz="1600" b="1" dirty="0" smtClean="0"/>
              <a:t>    SPACE TESTBED</a:t>
            </a:r>
          </a:p>
          <a:p>
            <a:pPr algn="ctr"/>
            <a:endParaRPr lang="en-US" b="1" dirty="0"/>
          </a:p>
        </p:txBody>
      </p:sp>
      <p:sp>
        <p:nvSpPr>
          <p:cNvPr id="35" name="Left-Right Arrow 34"/>
          <p:cNvSpPr/>
          <p:nvPr/>
        </p:nvSpPr>
        <p:spPr>
          <a:xfrm>
            <a:off x="3174575" y="3322881"/>
            <a:ext cx="454025" cy="342900"/>
          </a:xfrm>
          <a:prstGeom prst="leftRigh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Left-Right Arrow 35"/>
          <p:cNvSpPr/>
          <p:nvPr/>
        </p:nvSpPr>
        <p:spPr>
          <a:xfrm>
            <a:off x="5387548" y="3322881"/>
            <a:ext cx="454025" cy="342900"/>
          </a:xfrm>
          <a:prstGeom prst="leftRigh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Up-Down Arrow 36"/>
          <p:cNvSpPr/>
          <p:nvPr/>
        </p:nvSpPr>
        <p:spPr>
          <a:xfrm>
            <a:off x="4927173" y="3754681"/>
            <a:ext cx="288180" cy="421501"/>
          </a:xfrm>
          <a:prstGeom prst="upDownArrow">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Left-Right Arrow 37"/>
          <p:cNvSpPr/>
          <p:nvPr/>
        </p:nvSpPr>
        <p:spPr>
          <a:xfrm>
            <a:off x="4279473" y="5963680"/>
            <a:ext cx="534988" cy="369907"/>
          </a:xfrm>
          <a:prstGeom prst="leftRightArrow">
            <a:avLst/>
          </a:prstGeom>
          <a:solidFill>
            <a:schemeClr val="accent3">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TextBox 11"/>
          <p:cNvSpPr txBox="1"/>
          <p:nvPr/>
        </p:nvSpPr>
        <p:spPr>
          <a:xfrm flipH="1">
            <a:off x="2051486" y="5808879"/>
            <a:ext cx="193273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 </a:t>
            </a:r>
            <a:r>
              <a:rPr lang="en-US" b="1" dirty="0" smtClean="0"/>
              <a:t>S1:  PHOTONIC</a:t>
            </a:r>
            <a:r>
              <a:rPr lang="en-US" dirty="0" smtClean="0"/>
              <a:t>          </a:t>
            </a:r>
          </a:p>
          <a:p>
            <a:r>
              <a:rPr lang="en-US" b="1" dirty="0" smtClean="0"/>
              <a:t>         SOURCES</a:t>
            </a:r>
            <a:endParaRPr lang="en-US" b="1" dirty="0"/>
          </a:p>
        </p:txBody>
      </p:sp>
      <p:sp>
        <p:nvSpPr>
          <p:cNvPr id="40" name="Up-Down Arrow 39"/>
          <p:cNvSpPr/>
          <p:nvPr/>
        </p:nvSpPr>
        <p:spPr>
          <a:xfrm>
            <a:off x="1887399" y="2330450"/>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Up-Down Arrow 40"/>
          <p:cNvSpPr/>
          <p:nvPr/>
        </p:nvSpPr>
        <p:spPr>
          <a:xfrm>
            <a:off x="4406473" y="2309812"/>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Up-Down Arrow 41"/>
          <p:cNvSpPr/>
          <p:nvPr/>
        </p:nvSpPr>
        <p:spPr>
          <a:xfrm>
            <a:off x="6897459" y="2317750"/>
            <a:ext cx="316487" cy="422275"/>
          </a:xfrm>
          <a:prstGeom prst="upDownArrow">
            <a:avLst/>
          </a:prstGeom>
          <a:solidFill>
            <a:srgbClr val="FFE49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Up-Down Arrow 42"/>
          <p:cNvSpPr/>
          <p:nvPr/>
        </p:nvSpPr>
        <p:spPr>
          <a:xfrm>
            <a:off x="1850059" y="4883146"/>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Up-Down Arrow 43"/>
          <p:cNvSpPr/>
          <p:nvPr/>
        </p:nvSpPr>
        <p:spPr>
          <a:xfrm>
            <a:off x="4393773" y="4872052"/>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Up-Down Arrow 44"/>
          <p:cNvSpPr/>
          <p:nvPr/>
        </p:nvSpPr>
        <p:spPr>
          <a:xfrm>
            <a:off x="6939793" y="4868989"/>
            <a:ext cx="316487" cy="422275"/>
          </a:xfrm>
          <a:prstGeom prst="upDownArrow">
            <a:avLst/>
          </a:prstGeom>
          <a:solidFill>
            <a:srgbClr val="B7DD6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l="19612" t="23793" r="18640" b="15245"/>
          <a:stretch>
            <a:fillRect/>
          </a:stretch>
        </p:blipFill>
        <p:spPr bwMode="auto">
          <a:xfrm>
            <a:off x="301449" y="874206"/>
            <a:ext cx="8641584" cy="5466303"/>
          </a:xfrm>
          <a:prstGeom prst="rect">
            <a:avLst/>
          </a:prstGeom>
          <a:noFill/>
          <a:ln w="9525">
            <a:noFill/>
            <a:miter lim="800000"/>
            <a:headEnd/>
            <a:tailEnd/>
          </a:ln>
        </p:spPr>
      </p:pic>
      <p:sp>
        <p:nvSpPr>
          <p:cNvPr id="8" name="TextBox 7"/>
          <p:cNvSpPr txBox="1"/>
          <p:nvPr/>
        </p:nvSpPr>
        <p:spPr>
          <a:xfrm>
            <a:off x="6049107" y="6155843"/>
            <a:ext cx="2380460" cy="369332"/>
          </a:xfrm>
          <a:prstGeom prst="rect">
            <a:avLst/>
          </a:prstGeom>
          <a:solidFill>
            <a:schemeClr val="bg1"/>
          </a:solidFill>
        </p:spPr>
        <p:txBody>
          <a:bodyPr wrap="none" rtlCol="0">
            <a:spAutoFit/>
          </a:bodyPr>
          <a:lstStyle/>
          <a:p>
            <a:r>
              <a:rPr lang="en-US" dirty="0" smtClean="0"/>
              <a:t>From Applied Materials</a:t>
            </a:r>
            <a:endParaRPr lang="en-US" dirty="0"/>
          </a:p>
        </p:txBody>
      </p:sp>
      <p:sp>
        <p:nvSpPr>
          <p:cNvPr id="5" name="Title 4"/>
          <p:cNvSpPr>
            <a:spLocks noGrp="1"/>
          </p:cNvSpPr>
          <p:nvPr>
            <p:ph type="title"/>
          </p:nvPr>
        </p:nvSpPr>
        <p:spPr/>
        <p:txBody>
          <a:bodyPr/>
          <a:lstStyle/>
          <a:p>
            <a:r>
              <a:rPr lang="en-US" dirty="0" smtClean="0"/>
              <a:t>Industrial View of LED Supply Chain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A6A0BB7-AEFA-4A7A-8156-B533BC514C1F}" type="slidenum">
              <a:rPr lang="en-US"/>
              <a:pPr/>
              <a:t>19</a:t>
            </a:fld>
            <a:endParaRPr lang="en-US"/>
          </a:p>
        </p:txBody>
      </p:sp>
      <p:sp>
        <p:nvSpPr>
          <p:cNvPr id="492546" name="Rectangle 2"/>
          <p:cNvSpPr>
            <a:spLocks noGrp="1" noChangeArrowheads="1"/>
          </p:cNvSpPr>
          <p:nvPr>
            <p:ph type="title"/>
          </p:nvPr>
        </p:nvSpPr>
        <p:spPr/>
        <p:txBody>
          <a:bodyPr/>
          <a:lstStyle/>
          <a:p>
            <a:r>
              <a:rPr lang="en-US" sz="2800" dirty="0" smtClean="0"/>
              <a:t>Novel Uses of SSL</a:t>
            </a:r>
            <a:endParaRPr lang="en-US" sz="2800" dirty="0"/>
          </a:p>
        </p:txBody>
      </p:sp>
      <p:sp>
        <p:nvSpPr>
          <p:cNvPr id="492547" name="Rectangle 3"/>
          <p:cNvSpPr>
            <a:spLocks noGrp="1" noChangeArrowheads="1"/>
          </p:cNvSpPr>
          <p:nvPr>
            <p:ph type="body" idx="1"/>
          </p:nvPr>
        </p:nvSpPr>
        <p:spPr>
          <a:xfrm>
            <a:off x="493713" y="1421463"/>
            <a:ext cx="8193087" cy="4419600"/>
          </a:xfrm>
        </p:spPr>
        <p:txBody>
          <a:bodyPr/>
          <a:lstStyle/>
          <a:p>
            <a:pPr>
              <a:lnSpc>
                <a:spcPct val="125000"/>
              </a:lnSpc>
            </a:pPr>
            <a:r>
              <a:rPr lang="en-US" sz="2800" dirty="0" smtClean="0"/>
              <a:t>LEDs and Lighting</a:t>
            </a:r>
            <a:endParaRPr lang="en-US" sz="2800" dirty="0"/>
          </a:p>
          <a:p>
            <a:pPr>
              <a:lnSpc>
                <a:spcPct val="125000"/>
              </a:lnSpc>
            </a:pPr>
            <a:r>
              <a:rPr lang="en-US" sz="2800" dirty="0" smtClean="0"/>
              <a:t>Key System Level Aspects</a:t>
            </a:r>
            <a:endParaRPr lang="en-US" sz="2800" dirty="0"/>
          </a:p>
          <a:p>
            <a:pPr lvl="1">
              <a:lnSpc>
                <a:spcPct val="125000"/>
              </a:lnSpc>
            </a:pPr>
            <a:r>
              <a:rPr lang="en-US" sz="2400" dirty="0" smtClean="0"/>
              <a:t>Chips and Packaging</a:t>
            </a:r>
          </a:p>
          <a:p>
            <a:pPr lvl="1">
              <a:lnSpc>
                <a:spcPct val="125000"/>
              </a:lnSpc>
            </a:pPr>
            <a:r>
              <a:rPr lang="en-US" sz="2400" dirty="0" smtClean="0"/>
              <a:t>Electronics and Optics</a:t>
            </a:r>
          </a:p>
          <a:p>
            <a:pPr lvl="1">
              <a:lnSpc>
                <a:spcPct val="125000"/>
              </a:lnSpc>
            </a:pPr>
            <a:r>
              <a:rPr lang="en-US" sz="2400" dirty="0" smtClean="0"/>
              <a:t>Bulbs and Sockets</a:t>
            </a:r>
          </a:p>
          <a:p>
            <a:pPr>
              <a:lnSpc>
                <a:spcPct val="125000"/>
              </a:lnSpc>
            </a:pPr>
            <a:r>
              <a:rPr lang="en-US" sz="2800" dirty="0" smtClean="0"/>
              <a:t>Other LED Applications</a:t>
            </a:r>
          </a:p>
          <a:p>
            <a:pPr>
              <a:lnSpc>
                <a:spcPct val="125000"/>
              </a:lnSpc>
            </a:pPr>
            <a:r>
              <a:rPr lang="en-US" sz="2800" dirty="0" smtClean="0"/>
              <a:t>Smart Lighting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p:cNvSpPr>
          <p:nvPr>
            <p:ph type="title" idx="4294967295"/>
          </p:nvPr>
        </p:nvSpPr>
        <p:spPr/>
        <p:txBody>
          <a:bodyPr/>
          <a:lstStyle/>
          <a:p>
            <a:pPr eaLnBrk="1" hangingPunct="1"/>
            <a:r>
              <a:rPr dirty="0" smtClean="0">
                <a:latin typeface="Arial" charset="0"/>
                <a:cs typeface="Arial" charset="0"/>
              </a:rPr>
              <a:t>Goals </a:t>
            </a:r>
          </a:p>
        </p:txBody>
      </p:sp>
      <p:sp>
        <p:nvSpPr>
          <p:cNvPr id="9219" name="Rectangle 8"/>
          <p:cNvSpPr>
            <a:spLocks noGrp="1"/>
          </p:cNvSpPr>
          <p:nvPr>
            <p:ph type="body" idx="4294967295"/>
          </p:nvPr>
        </p:nvSpPr>
        <p:spPr/>
        <p:txBody>
          <a:bodyPr/>
          <a:lstStyle/>
          <a:p>
            <a:pPr eaLnBrk="1" hangingPunct="1"/>
            <a:r>
              <a:rPr lang="en-US" dirty="0" smtClean="0">
                <a:latin typeface="Arial" charset="0"/>
                <a:cs typeface="Arial" charset="0"/>
              </a:rPr>
              <a:t>Intro to Our Center</a:t>
            </a:r>
          </a:p>
          <a:p>
            <a:pPr eaLnBrk="1" hangingPunct="1"/>
            <a:r>
              <a:rPr lang="en-US" dirty="0" smtClean="0">
                <a:latin typeface="Arial" charset="0"/>
                <a:cs typeface="Arial" charset="0"/>
              </a:rPr>
              <a:t>Solid State Lighting</a:t>
            </a:r>
            <a:endParaRPr lang="en-US" dirty="0" smtClean="0">
              <a:latin typeface="Arial" charset="0"/>
              <a:cs typeface="Arial" charset="0"/>
            </a:endParaRPr>
          </a:p>
          <a:p>
            <a:pPr eaLnBrk="1" hangingPunct="1"/>
            <a:r>
              <a:rPr lang="en-US" dirty="0" smtClean="0">
                <a:latin typeface="Arial" charset="0"/>
                <a:cs typeface="Arial" charset="0"/>
              </a:rPr>
              <a:t>Overall Vision</a:t>
            </a:r>
            <a:endParaRPr lang="en-US" dirty="0" smtClean="0">
              <a:latin typeface="Arial" charset="0"/>
              <a:cs typeface="Arial" charset="0"/>
            </a:endParaRPr>
          </a:p>
          <a:p>
            <a:pPr eaLnBrk="1" hangingPunct="1"/>
            <a:r>
              <a:rPr lang="en-US" dirty="0" smtClean="0">
                <a:latin typeface="Arial" charset="0"/>
                <a:cs typeface="Arial" charset="0"/>
              </a:rPr>
              <a:t>Light</a:t>
            </a:r>
            <a:endParaRPr lang="en-US" dirty="0" smtClean="0">
              <a:latin typeface="Arial" charset="0"/>
              <a:cs typeface="Arial" charset="0"/>
            </a:endParaRPr>
          </a:p>
          <a:p>
            <a:pPr eaLnBrk="1" hangingPunct="1"/>
            <a:r>
              <a:rPr lang="en-US" dirty="0" smtClean="0">
                <a:latin typeface="Arial" charset="0"/>
                <a:cs typeface="Arial" charset="0"/>
              </a:rPr>
              <a:t>Demos</a:t>
            </a:r>
            <a:endParaRPr lang="en-US" dirty="0" smtClean="0">
              <a:latin typeface="Arial" charset="0"/>
              <a:cs typeface="Arial" charset="0"/>
            </a:endParaRPr>
          </a:p>
          <a:p>
            <a:pPr eaLnBrk="1" hangingPunct="1">
              <a:buNone/>
            </a:pP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670" y="76200"/>
            <a:ext cx="7282130" cy="838200"/>
          </a:xfrm>
        </p:spPr>
        <p:txBody>
          <a:bodyPr>
            <a:normAutofit/>
          </a:bodyPr>
          <a:lstStyle/>
          <a:p>
            <a:r>
              <a:rPr lang="en-US" dirty="0" smtClean="0"/>
              <a:t>Square Source in a Round Lighting Hole?</a:t>
            </a:r>
            <a:endParaRPr lang="en-US" dirty="0"/>
          </a:p>
        </p:txBody>
      </p:sp>
      <p:pic>
        <p:nvPicPr>
          <p:cNvPr id="4" name="Content Placeholder 3" descr="square_peg_in_round_hole_2.jpg"/>
          <p:cNvPicPr>
            <a:picLocks noGrp="1" noChangeAspect="1"/>
          </p:cNvPicPr>
          <p:nvPr>
            <p:ph idx="1"/>
          </p:nvPr>
        </p:nvPicPr>
        <p:blipFill>
          <a:blip r:embed="rId2" cstate="print"/>
          <a:stretch>
            <a:fillRect/>
          </a:stretch>
        </p:blipFill>
        <p:spPr>
          <a:xfrm>
            <a:off x="394448" y="1357350"/>
            <a:ext cx="3677275" cy="2757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22102" y="1371600"/>
            <a:ext cx="5021898" cy="2862322"/>
          </a:xfrm>
          <a:prstGeom prst="rect">
            <a:avLst/>
          </a:prstGeom>
          <a:noFill/>
        </p:spPr>
        <p:txBody>
          <a:bodyPr wrap="square" rtlCol="0">
            <a:spAutoFit/>
          </a:bodyPr>
          <a:lstStyle/>
          <a:p>
            <a:pPr marL="233363" indent="-233363">
              <a:buFont typeface="Arial" pitchFamily="34" charset="0"/>
              <a:buChar char="•"/>
            </a:pPr>
            <a:r>
              <a:rPr lang="en-US" sz="2000" dirty="0" smtClean="0"/>
              <a:t> DC device in an AC Powered </a:t>
            </a:r>
            <a:r>
              <a:rPr lang="en-US" sz="2000" dirty="0" smtClean="0"/>
              <a:t>World</a:t>
            </a:r>
            <a:endParaRPr lang="en-US" sz="2000" dirty="0" smtClean="0"/>
          </a:p>
          <a:p>
            <a:pPr marL="233363" indent="-233363">
              <a:buFont typeface="Arial" pitchFamily="34" charset="0"/>
              <a:buChar char="•"/>
            </a:pPr>
            <a:r>
              <a:rPr lang="en-US" sz="2000" dirty="0" smtClean="0"/>
              <a:t>Cool light source with thermal management </a:t>
            </a:r>
            <a:r>
              <a:rPr lang="en-US" sz="2000" dirty="0" smtClean="0"/>
              <a:t>challenges</a:t>
            </a:r>
            <a:endParaRPr lang="en-US" sz="2000" dirty="0" smtClean="0"/>
          </a:p>
          <a:p>
            <a:pPr marL="233363" indent="-233363">
              <a:buFont typeface="Arial" pitchFamily="34" charset="0"/>
              <a:buChar char="•"/>
            </a:pPr>
            <a:r>
              <a:rPr lang="en-US" sz="2000" dirty="0" smtClean="0"/>
              <a:t>Great LED Efficacy – High Lm/W</a:t>
            </a:r>
            <a:br>
              <a:rPr lang="en-US" sz="2000" dirty="0" smtClean="0"/>
            </a:br>
            <a:r>
              <a:rPr lang="en-US" sz="2000" dirty="0" smtClean="0"/>
              <a:t>….But low Lumens per </a:t>
            </a:r>
            <a:r>
              <a:rPr lang="en-US" sz="2000" dirty="0" smtClean="0"/>
              <a:t>part</a:t>
            </a:r>
            <a:endParaRPr lang="en-US" sz="2000" dirty="0" smtClean="0"/>
          </a:p>
          <a:p>
            <a:pPr marL="233363" indent="-233363">
              <a:buFont typeface="Arial" pitchFamily="34" charset="0"/>
              <a:buChar char="•"/>
            </a:pPr>
            <a:r>
              <a:rPr lang="en-US" sz="2000" dirty="0" smtClean="0"/>
              <a:t>Cost still way too high ($100 per 1000 Lm)</a:t>
            </a:r>
            <a:br>
              <a:rPr lang="en-US" sz="2000" dirty="0" smtClean="0"/>
            </a:br>
            <a:r>
              <a:rPr lang="en-US" sz="2000" dirty="0" smtClean="0"/>
              <a:t>Can Semiconductor “Thinking” do the job?</a:t>
            </a:r>
          </a:p>
        </p:txBody>
      </p:sp>
      <p:pic>
        <p:nvPicPr>
          <p:cNvPr id="50177" name="Picture 1"/>
          <p:cNvPicPr>
            <a:picLocks noChangeAspect="1" noChangeArrowheads="1"/>
          </p:cNvPicPr>
          <p:nvPr/>
        </p:nvPicPr>
        <p:blipFill>
          <a:blip r:embed="rId3" cstate="print"/>
          <a:srcRect/>
          <a:stretch>
            <a:fillRect/>
          </a:stretch>
        </p:blipFill>
        <p:spPr bwMode="auto">
          <a:xfrm>
            <a:off x="6685503" y="4661731"/>
            <a:ext cx="1848897" cy="1662869"/>
          </a:xfrm>
          <a:prstGeom prst="rect">
            <a:avLst/>
          </a:prstGeom>
          <a:noFill/>
          <a:ln w="9525">
            <a:noFill/>
            <a:miter lim="800000"/>
            <a:headEnd/>
            <a:tailEnd/>
          </a:ln>
        </p:spPr>
      </p:pic>
      <p:pic>
        <p:nvPicPr>
          <p:cNvPr id="50178" name="Picture 2"/>
          <p:cNvPicPr>
            <a:picLocks noChangeAspect="1" noChangeArrowheads="1"/>
          </p:cNvPicPr>
          <p:nvPr/>
        </p:nvPicPr>
        <p:blipFill>
          <a:blip r:embed="rId4" cstate="print"/>
          <a:srcRect l="39356" t="28411" r="41806" b="50641"/>
          <a:stretch>
            <a:fillRect/>
          </a:stretch>
        </p:blipFill>
        <p:spPr bwMode="auto">
          <a:xfrm>
            <a:off x="3883176" y="4745398"/>
            <a:ext cx="2289024" cy="1590871"/>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5" cstate="print"/>
          <a:srcRect b="16764"/>
          <a:stretch>
            <a:fillRect/>
          </a:stretch>
        </p:blipFill>
        <p:spPr bwMode="auto">
          <a:xfrm>
            <a:off x="562155" y="4745398"/>
            <a:ext cx="2409645" cy="15908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rcRect/>
          <a:stretch>
            <a:fillRect/>
          </a:stretch>
        </p:blipFill>
        <p:spPr bwMode="auto">
          <a:xfrm>
            <a:off x="990600" y="1371600"/>
            <a:ext cx="3073628" cy="2307737"/>
          </a:xfrm>
          <a:prstGeom prst="rect">
            <a:avLst/>
          </a:prstGeom>
          <a:noFill/>
          <a:ln w="9525">
            <a:noFill/>
            <a:miter lim="800000"/>
            <a:headEnd/>
            <a:tailEnd/>
          </a:ln>
        </p:spPr>
      </p:pic>
      <p:pic>
        <p:nvPicPr>
          <p:cNvPr id="29700" name="Picture 4"/>
          <p:cNvPicPr>
            <a:picLocks noChangeAspect="1" noChangeArrowheads="1"/>
          </p:cNvPicPr>
          <p:nvPr/>
        </p:nvPicPr>
        <p:blipFill>
          <a:blip r:embed="rId3" cstate="print"/>
          <a:srcRect/>
          <a:stretch>
            <a:fillRect/>
          </a:stretch>
        </p:blipFill>
        <p:spPr bwMode="auto">
          <a:xfrm>
            <a:off x="4712677" y="1171585"/>
            <a:ext cx="3966186" cy="4053555"/>
          </a:xfrm>
          <a:prstGeom prst="rect">
            <a:avLst/>
          </a:prstGeom>
          <a:noFill/>
          <a:ln w="9525">
            <a:noFill/>
            <a:miter lim="800000"/>
            <a:headEnd/>
            <a:tailEnd/>
          </a:ln>
        </p:spPr>
      </p:pic>
      <p:sp>
        <p:nvSpPr>
          <p:cNvPr id="45061" name="Text Box 5"/>
          <p:cNvSpPr txBox="1">
            <a:spLocks noChangeArrowheads="1"/>
          </p:cNvSpPr>
          <p:nvPr/>
        </p:nvSpPr>
        <p:spPr bwMode="auto">
          <a:xfrm>
            <a:off x="1295400" y="3124200"/>
            <a:ext cx="2606430" cy="341632"/>
          </a:xfrm>
          <a:prstGeom prst="rect">
            <a:avLst/>
          </a:prstGeom>
          <a:noFill/>
          <a:ln w="9525" algn="ctr">
            <a:noFill/>
            <a:miter lim="800000"/>
            <a:headEnd/>
            <a:tailEnd/>
          </a:ln>
        </p:spPr>
        <p:txBody>
          <a:bodyPr wrap="square">
            <a:spAutoFit/>
          </a:bodyPr>
          <a:lstStyle/>
          <a:p>
            <a:pPr marL="342900" indent="-342900">
              <a:lnSpc>
                <a:spcPct val="90000"/>
              </a:lnSpc>
              <a:spcBef>
                <a:spcPct val="50000"/>
              </a:spcBef>
            </a:pPr>
            <a:r>
              <a:rPr lang="en-US" altLang="zh-TW" dirty="0" smtClean="0">
                <a:solidFill>
                  <a:schemeClr val="bg1"/>
                </a:solidFill>
                <a:cs typeface="Arial" charset="0"/>
              </a:rPr>
              <a:t>6’’  </a:t>
            </a:r>
            <a:r>
              <a:rPr lang="en-US" altLang="zh-TW" dirty="0">
                <a:solidFill>
                  <a:schemeClr val="bg1"/>
                </a:solidFill>
                <a:cs typeface="Arial" charset="0"/>
              </a:rPr>
              <a:t>Wafer = 9 x </a:t>
            </a:r>
            <a:r>
              <a:rPr lang="en-US" altLang="zh-TW" dirty="0" smtClean="0">
                <a:solidFill>
                  <a:schemeClr val="bg1"/>
                </a:solidFill>
                <a:cs typeface="Arial" charset="0"/>
              </a:rPr>
              <a:t>2’’ </a:t>
            </a:r>
            <a:r>
              <a:rPr lang="en-US" altLang="zh-TW" dirty="0">
                <a:solidFill>
                  <a:schemeClr val="bg1"/>
                </a:solidFill>
                <a:cs typeface="Arial" charset="0"/>
              </a:rPr>
              <a:t>Wafers </a:t>
            </a:r>
          </a:p>
        </p:txBody>
      </p:sp>
      <p:sp>
        <p:nvSpPr>
          <p:cNvPr id="5" name="Title 1"/>
          <p:cNvSpPr>
            <a:spLocks noGrp="1"/>
          </p:cNvSpPr>
          <p:nvPr>
            <p:ph type="title"/>
          </p:nvPr>
        </p:nvSpPr>
        <p:spPr>
          <a:xfrm>
            <a:off x="1524000" y="76200"/>
            <a:ext cx="7162800" cy="921116"/>
          </a:xfrm>
        </p:spPr>
        <p:txBody>
          <a:bodyPr>
            <a:normAutofit/>
          </a:bodyPr>
          <a:lstStyle/>
          <a:p>
            <a:r>
              <a:rPr lang="en-US" dirty="0" smtClean="0"/>
              <a:t>LEDs – the Chips will be Free (almost)</a:t>
            </a:r>
            <a:endParaRPr lang="en-US" dirty="0"/>
          </a:p>
        </p:txBody>
      </p:sp>
      <p:sp>
        <p:nvSpPr>
          <p:cNvPr id="6" name="TextBox 5"/>
          <p:cNvSpPr txBox="1"/>
          <p:nvPr/>
        </p:nvSpPr>
        <p:spPr>
          <a:xfrm>
            <a:off x="5280024" y="5181600"/>
            <a:ext cx="2797176" cy="307777"/>
          </a:xfrm>
          <a:prstGeom prst="rect">
            <a:avLst/>
          </a:prstGeom>
          <a:noFill/>
        </p:spPr>
        <p:txBody>
          <a:bodyPr wrap="none" rtlCol="0">
            <a:spAutoFit/>
          </a:bodyPr>
          <a:lstStyle/>
          <a:p>
            <a:r>
              <a:rPr lang="en-US" sz="1400" dirty="0" smtClean="0"/>
              <a:t>Aixtron 42x2 or 6x6 Production Tool</a:t>
            </a:r>
            <a:endParaRPr lang="en-US" sz="1400" dirty="0"/>
          </a:p>
        </p:txBody>
      </p:sp>
      <p:sp>
        <p:nvSpPr>
          <p:cNvPr id="7" name="TextBox 6"/>
          <p:cNvSpPr txBox="1"/>
          <p:nvPr/>
        </p:nvSpPr>
        <p:spPr>
          <a:xfrm>
            <a:off x="152400" y="3746480"/>
            <a:ext cx="4482738" cy="3416320"/>
          </a:xfrm>
          <a:prstGeom prst="rect">
            <a:avLst/>
          </a:prstGeom>
          <a:noFill/>
        </p:spPr>
        <p:txBody>
          <a:bodyPr wrap="square" rtlCol="0">
            <a:spAutoFit/>
          </a:bodyPr>
          <a:lstStyle/>
          <a:p>
            <a:pPr marL="174625" indent="-174625">
              <a:buFont typeface="Arial" pitchFamily="34" charset="0"/>
              <a:buChar char="•"/>
            </a:pPr>
            <a:r>
              <a:rPr lang="en-US" sz="2000" dirty="0" smtClean="0"/>
              <a:t>Low cost, large diameter substrates</a:t>
            </a:r>
            <a:br>
              <a:rPr lang="en-US" sz="2000" dirty="0" smtClean="0"/>
            </a:br>
            <a:endParaRPr lang="en-US" sz="2000" dirty="0" smtClean="0"/>
          </a:p>
          <a:p>
            <a:pPr marL="174625" indent="-174625">
              <a:buFont typeface="Arial" pitchFamily="34" charset="0"/>
              <a:buChar char="•"/>
            </a:pPr>
            <a:r>
              <a:rPr lang="en-US" sz="2000" dirty="0" smtClean="0"/>
              <a:t>New LED Growth Platforms </a:t>
            </a:r>
            <a:br>
              <a:rPr lang="en-US" sz="2000" dirty="0" smtClean="0"/>
            </a:br>
            <a:r>
              <a:rPr lang="en-US" sz="2000" dirty="0" smtClean="0"/>
              <a:t>(faster, lower cost)</a:t>
            </a:r>
            <a:br>
              <a:rPr lang="en-US" sz="2000" dirty="0" smtClean="0"/>
            </a:br>
            <a:endParaRPr lang="en-US" sz="2000" dirty="0" smtClean="0"/>
          </a:p>
          <a:p>
            <a:pPr marL="174625" indent="-174625">
              <a:buFont typeface="Arial" pitchFamily="34" charset="0"/>
              <a:buChar char="•"/>
            </a:pPr>
            <a:r>
              <a:rPr lang="en-US" sz="2000" dirty="0" smtClean="0"/>
              <a:t>Automated Production</a:t>
            </a:r>
            <a:br>
              <a:rPr lang="en-US" sz="2000" dirty="0" smtClean="0"/>
            </a:br>
            <a:endParaRPr lang="en-US" sz="2000" dirty="0" smtClean="0"/>
          </a:p>
          <a:p>
            <a:pPr marL="174625" indent="-174625">
              <a:buFont typeface="Arial" pitchFamily="34" charset="0"/>
              <a:buChar char="•"/>
            </a:pPr>
            <a:r>
              <a:rPr lang="en-US" sz="2000" dirty="0" smtClean="0"/>
              <a:t>Are radically different approaches to LED chip manufacturing required?</a:t>
            </a:r>
            <a:r>
              <a:rPr lang="en-US" dirty="0" smtClean="0"/>
              <a:t/>
            </a:r>
            <a:br>
              <a:rPr lang="en-US" dirty="0" smtClean="0"/>
            </a:br>
            <a:endParaRPr lang="en-US" dirty="0" smtClean="0"/>
          </a:p>
          <a:p>
            <a:pPr marL="174625" indent="-174625">
              <a:buFont typeface="Arial" pitchFamily="34" charset="0"/>
              <a:buChar cha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Thousands of Styles</a:t>
            </a:r>
            <a:endParaRPr lang="en-US" dirty="0"/>
          </a:p>
        </p:txBody>
      </p:sp>
      <p:sp>
        <p:nvSpPr>
          <p:cNvPr id="4" name="Slide Number Placeholder 3"/>
          <p:cNvSpPr>
            <a:spLocks noGrp="1"/>
          </p:cNvSpPr>
          <p:nvPr>
            <p:ph type="sldNum" sz="quarter" idx="12"/>
          </p:nvPr>
        </p:nvSpPr>
        <p:spPr/>
        <p:txBody>
          <a:bodyPr/>
          <a:lstStyle/>
          <a:p>
            <a:fld id="{4F3ECAFA-564F-4D7B-A334-FEA62CA529F1}" type="slidenum">
              <a:rPr lang="en-US" smtClean="0"/>
              <a:pPr/>
              <a:t>22</a:t>
            </a:fld>
            <a:endParaRPr lang="en-US" dirty="0"/>
          </a:p>
        </p:txBody>
      </p:sp>
      <p:sp>
        <p:nvSpPr>
          <p:cNvPr id="8" name="Rectangle 2"/>
          <p:cNvSpPr>
            <a:spLocks noChangeArrowheads="1"/>
          </p:cNvSpPr>
          <p:nvPr/>
        </p:nvSpPr>
        <p:spPr bwMode="auto">
          <a:xfrm>
            <a:off x="876639" y="1219270"/>
            <a:ext cx="8207441" cy="886736"/>
          </a:xfrm>
          <a:prstGeom prst="rect">
            <a:avLst/>
          </a:prstGeom>
          <a:noFill/>
          <a:ln w="9525">
            <a:noFill/>
            <a:miter lim="800000"/>
            <a:headEnd/>
            <a:tailEnd/>
          </a:ln>
          <a:effectLst/>
        </p:spPr>
        <p:txBody>
          <a:bodyPr lIns="92075" tIns="46038" rIns="92075" bIns="46038">
            <a:spAutoFit/>
          </a:bodyPr>
          <a:lstStyle/>
          <a:p>
            <a:pPr marL="342900">
              <a:buClr>
                <a:schemeClr val="accent2"/>
              </a:buClr>
              <a:buFont typeface="ZapfDingbats" pitchFamily="82" charset="2"/>
              <a:buNone/>
            </a:pPr>
            <a:endParaRPr lang="en-US" sz="2000" b="1">
              <a:latin typeface="Arial" pitchFamily="34" charset="0"/>
            </a:endParaRPr>
          </a:p>
          <a:p>
            <a:pPr marL="342900" eaLnBrk="1" hangingPunct="1"/>
            <a:endParaRPr lang="en-US" sz="2000" b="1">
              <a:latin typeface="Arial" pitchFamily="34" charset="0"/>
            </a:endParaRPr>
          </a:p>
        </p:txBody>
      </p:sp>
      <p:sp>
        <p:nvSpPr>
          <p:cNvPr id="9" name="Text Box 5"/>
          <p:cNvSpPr txBox="1">
            <a:spLocks noChangeArrowheads="1"/>
          </p:cNvSpPr>
          <p:nvPr/>
        </p:nvSpPr>
        <p:spPr bwMode="auto">
          <a:xfrm>
            <a:off x="608576" y="1355691"/>
            <a:ext cx="3170461" cy="816795"/>
          </a:xfrm>
          <a:prstGeom prst="rect">
            <a:avLst/>
          </a:prstGeom>
          <a:noFill/>
          <a:ln w="9525">
            <a:noFill/>
            <a:miter lim="800000"/>
            <a:headEnd/>
            <a:tailEnd/>
          </a:ln>
          <a:effectLst/>
        </p:spPr>
        <p:txBody>
          <a:bodyPr wrap="none">
            <a:spAutoFit/>
          </a:bodyPr>
          <a:lstStyle/>
          <a:p>
            <a:r>
              <a:rPr lang="en-US" dirty="0">
                <a:latin typeface="Arial" pitchFamily="34" charset="0"/>
              </a:rPr>
              <a:t>Standard Types </a:t>
            </a:r>
            <a:r>
              <a:rPr lang="en-US" dirty="0" smtClean="0">
                <a:latin typeface="Arial" pitchFamily="34" charset="0"/>
              </a:rPr>
              <a:t/>
            </a:r>
            <a:br>
              <a:rPr lang="en-US" dirty="0" smtClean="0">
                <a:latin typeface="Arial" pitchFamily="34" charset="0"/>
              </a:rPr>
            </a:br>
            <a:r>
              <a:rPr lang="en-US" dirty="0" smtClean="0">
                <a:latin typeface="Arial" pitchFamily="34" charset="0"/>
              </a:rPr>
              <a:t>(&lt; </a:t>
            </a:r>
            <a:r>
              <a:rPr lang="en-US" dirty="0">
                <a:latin typeface="Arial" pitchFamily="34" charset="0"/>
              </a:rPr>
              <a:t>1/8 W</a:t>
            </a:r>
            <a:r>
              <a:rPr lang="en-US" dirty="0" smtClean="0">
                <a:latin typeface="Arial" pitchFamily="34" charset="0"/>
              </a:rPr>
              <a:t>) – low cost, low light</a:t>
            </a:r>
            <a:endParaRPr lang="en-US" dirty="0">
              <a:latin typeface="Arial" pitchFamily="34" charset="0"/>
            </a:endParaRPr>
          </a:p>
        </p:txBody>
      </p:sp>
      <p:sp>
        <p:nvSpPr>
          <p:cNvPr id="10" name="Line 6"/>
          <p:cNvSpPr>
            <a:spLocks noChangeShapeType="1"/>
          </p:cNvSpPr>
          <p:nvPr/>
        </p:nvSpPr>
        <p:spPr bwMode="auto">
          <a:xfrm>
            <a:off x="537619" y="2133600"/>
            <a:ext cx="8606381" cy="0"/>
          </a:xfrm>
          <a:prstGeom prst="line">
            <a:avLst/>
          </a:prstGeom>
          <a:noFill/>
          <a:ln w="25400">
            <a:solidFill>
              <a:schemeClr val="accent2"/>
            </a:solidFill>
            <a:prstDash val="sysDot"/>
            <a:round/>
            <a:headEnd/>
            <a:tailEnd/>
          </a:ln>
          <a:effectLst/>
        </p:spPr>
        <p:txBody>
          <a:bodyPr wrap="none"/>
          <a:lstStyle/>
          <a:p>
            <a:endParaRPr lang="en-US"/>
          </a:p>
        </p:txBody>
      </p:sp>
      <p:sp>
        <p:nvSpPr>
          <p:cNvPr id="11" name="Line 7"/>
          <p:cNvSpPr>
            <a:spLocks noChangeShapeType="1"/>
          </p:cNvSpPr>
          <p:nvPr/>
        </p:nvSpPr>
        <p:spPr bwMode="auto">
          <a:xfrm>
            <a:off x="499775" y="3429000"/>
            <a:ext cx="8606381" cy="0"/>
          </a:xfrm>
          <a:prstGeom prst="line">
            <a:avLst/>
          </a:prstGeom>
          <a:noFill/>
          <a:ln w="25400">
            <a:solidFill>
              <a:schemeClr val="accent2"/>
            </a:solidFill>
            <a:prstDash val="sysDot"/>
            <a:round/>
            <a:headEnd/>
            <a:tailEnd/>
          </a:ln>
          <a:effectLst/>
        </p:spPr>
        <p:txBody>
          <a:bodyPr wrap="none"/>
          <a:lstStyle/>
          <a:p>
            <a:endParaRPr lang="en-US"/>
          </a:p>
        </p:txBody>
      </p:sp>
      <p:sp>
        <p:nvSpPr>
          <p:cNvPr id="12" name="Line 8"/>
          <p:cNvSpPr>
            <a:spLocks noChangeShapeType="1"/>
          </p:cNvSpPr>
          <p:nvPr/>
        </p:nvSpPr>
        <p:spPr bwMode="auto">
          <a:xfrm>
            <a:off x="457200" y="4953000"/>
            <a:ext cx="8606381" cy="0"/>
          </a:xfrm>
          <a:prstGeom prst="line">
            <a:avLst/>
          </a:prstGeom>
          <a:noFill/>
          <a:ln w="25400">
            <a:solidFill>
              <a:schemeClr val="accent2"/>
            </a:solidFill>
            <a:prstDash val="sysDot"/>
            <a:round/>
            <a:headEnd/>
            <a:tailEnd/>
          </a:ln>
          <a:effectLst/>
        </p:spPr>
        <p:txBody>
          <a:bodyPr wrap="none"/>
          <a:lstStyle/>
          <a:p>
            <a:endParaRPr lang="en-US"/>
          </a:p>
        </p:txBody>
      </p:sp>
      <p:sp>
        <p:nvSpPr>
          <p:cNvPr id="13" name="Line 10"/>
          <p:cNvSpPr>
            <a:spLocks noChangeShapeType="1"/>
          </p:cNvSpPr>
          <p:nvPr/>
        </p:nvSpPr>
        <p:spPr bwMode="auto">
          <a:xfrm rot="16200000" flipV="1">
            <a:off x="2007529" y="2998129"/>
            <a:ext cx="3886199" cy="23542"/>
          </a:xfrm>
          <a:prstGeom prst="line">
            <a:avLst/>
          </a:prstGeom>
          <a:noFill/>
          <a:ln w="25400">
            <a:solidFill>
              <a:schemeClr val="accent2"/>
            </a:solidFill>
            <a:prstDash val="sysDot"/>
            <a:round/>
            <a:headEnd/>
            <a:tailEnd/>
          </a:ln>
          <a:effectLst/>
        </p:spPr>
        <p:txBody>
          <a:bodyPr wrap="none"/>
          <a:lstStyle/>
          <a:p>
            <a:endParaRPr lang="en-US"/>
          </a:p>
        </p:txBody>
      </p:sp>
      <p:pic>
        <p:nvPicPr>
          <p:cNvPr id="15" name="Picture 12"/>
          <p:cNvPicPr>
            <a:picLocks noChangeAspect="1" noChangeArrowheads="1"/>
          </p:cNvPicPr>
          <p:nvPr/>
        </p:nvPicPr>
        <p:blipFill>
          <a:blip r:embed="rId2" cstate="print"/>
          <a:srcRect l="31996" t="26363" r="15094" b="26363"/>
          <a:stretch>
            <a:fillRect/>
          </a:stretch>
        </p:blipFill>
        <p:spPr bwMode="auto">
          <a:xfrm>
            <a:off x="4038600" y="1066800"/>
            <a:ext cx="1326619" cy="966983"/>
          </a:xfrm>
          <a:prstGeom prst="rect">
            <a:avLst/>
          </a:prstGeom>
          <a:noFill/>
          <a:ln w="9525">
            <a:noFill/>
            <a:miter lim="800000"/>
            <a:headEnd/>
            <a:tailEnd/>
          </a:ln>
          <a:effectLst/>
        </p:spPr>
      </p:pic>
      <p:pic>
        <p:nvPicPr>
          <p:cNvPr id="16" name="Picture 13"/>
          <p:cNvPicPr>
            <a:picLocks noChangeAspect="1" noChangeArrowheads="1"/>
          </p:cNvPicPr>
          <p:nvPr/>
        </p:nvPicPr>
        <p:blipFill>
          <a:blip r:embed="rId3" cstate="print"/>
          <a:srcRect l="34349" t="37155" r="36855" b="33817"/>
          <a:stretch>
            <a:fillRect/>
          </a:stretch>
        </p:blipFill>
        <p:spPr bwMode="auto">
          <a:xfrm>
            <a:off x="4000355" y="2209800"/>
            <a:ext cx="1181246" cy="1135384"/>
          </a:xfrm>
          <a:prstGeom prst="rect">
            <a:avLst/>
          </a:prstGeom>
          <a:noFill/>
          <a:ln w="9525">
            <a:noFill/>
            <a:miter lim="800000"/>
            <a:headEnd/>
            <a:tailEnd/>
          </a:ln>
          <a:effectLst/>
        </p:spPr>
      </p:pic>
      <p:pic>
        <p:nvPicPr>
          <p:cNvPr id="17" name="Picture 14"/>
          <p:cNvPicPr>
            <a:picLocks noChangeAspect="1" noChangeArrowheads="1"/>
          </p:cNvPicPr>
          <p:nvPr/>
        </p:nvPicPr>
        <p:blipFill>
          <a:blip r:embed="rId4" cstate="print"/>
          <a:srcRect l="53891" t="19653" r="20872" b="55609"/>
          <a:stretch>
            <a:fillRect/>
          </a:stretch>
        </p:blipFill>
        <p:spPr bwMode="auto">
          <a:xfrm>
            <a:off x="5334000" y="2236985"/>
            <a:ext cx="1066800" cy="1039615"/>
          </a:xfrm>
          <a:prstGeom prst="rect">
            <a:avLst/>
          </a:prstGeom>
          <a:noFill/>
          <a:ln w="9525">
            <a:noFill/>
            <a:miter lim="800000"/>
            <a:headEnd/>
            <a:tailEnd/>
          </a:ln>
          <a:effectLst/>
        </p:spPr>
      </p:pic>
      <p:sp>
        <p:nvSpPr>
          <p:cNvPr id="18" name="Text Box 17"/>
          <p:cNvSpPr txBox="1">
            <a:spLocks noChangeArrowheads="1"/>
          </p:cNvSpPr>
          <p:nvPr/>
        </p:nvSpPr>
        <p:spPr bwMode="auto">
          <a:xfrm>
            <a:off x="608576" y="3849468"/>
            <a:ext cx="2166919" cy="646332"/>
          </a:xfrm>
          <a:prstGeom prst="rect">
            <a:avLst/>
          </a:prstGeom>
          <a:noFill/>
          <a:ln w="9525">
            <a:noFill/>
            <a:miter lim="800000"/>
            <a:headEnd/>
            <a:tailEnd/>
          </a:ln>
          <a:effectLst/>
        </p:spPr>
        <p:txBody>
          <a:bodyPr wrap="none">
            <a:spAutoFit/>
          </a:bodyPr>
          <a:lstStyle/>
          <a:p>
            <a:r>
              <a:rPr lang="en-US" dirty="0">
                <a:latin typeface="Arial" pitchFamily="34" charset="0"/>
              </a:rPr>
              <a:t>High Power </a:t>
            </a:r>
            <a:r>
              <a:rPr lang="en-US" dirty="0" smtClean="0">
                <a:latin typeface="Arial" pitchFamily="34" charset="0"/>
              </a:rPr>
              <a:t>Types</a:t>
            </a:r>
            <a:br>
              <a:rPr lang="en-US" dirty="0" smtClean="0">
                <a:latin typeface="Arial" pitchFamily="34" charset="0"/>
              </a:rPr>
            </a:br>
            <a:r>
              <a:rPr lang="en-US" dirty="0" smtClean="0">
                <a:latin typeface="Arial" pitchFamily="34" charset="0"/>
              </a:rPr>
              <a:t> (1 to 100 </a:t>
            </a:r>
            <a:r>
              <a:rPr lang="en-US" dirty="0">
                <a:latin typeface="Arial" pitchFamily="34" charset="0"/>
              </a:rPr>
              <a:t>W</a:t>
            </a:r>
            <a:r>
              <a:rPr lang="en-US" dirty="0" smtClean="0">
                <a:latin typeface="Arial" pitchFamily="34" charset="0"/>
              </a:rPr>
              <a:t>)</a:t>
            </a:r>
            <a:endParaRPr lang="en-US" dirty="0">
              <a:latin typeface="Arial" pitchFamily="34" charset="0"/>
            </a:endParaRPr>
          </a:p>
        </p:txBody>
      </p:sp>
      <p:sp>
        <p:nvSpPr>
          <p:cNvPr id="19" name="Text Box 18"/>
          <p:cNvSpPr txBox="1">
            <a:spLocks noChangeArrowheads="1"/>
          </p:cNvSpPr>
          <p:nvPr/>
        </p:nvSpPr>
        <p:spPr bwMode="auto">
          <a:xfrm>
            <a:off x="608576" y="2438400"/>
            <a:ext cx="2532403" cy="646332"/>
          </a:xfrm>
          <a:prstGeom prst="rect">
            <a:avLst/>
          </a:prstGeom>
          <a:noFill/>
          <a:ln w="9525">
            <a:noFill/>
            <a:miter lim="800000"/>
            <a:headEnd/>
            <a:tailEnd/>
          </a:ln>
          <a:effectLst/>
        </p:spPr>
        <p:txBody>
          <a:bodyPr wrap="none">
            <a:spAutoFit/>
          </a:bodyPr>
          <a:lstStyle/>
          <a:p>
            <a:r>
              <a:rPr lang="en-US" dirty="0">
                <a:latin typeface="Arial" pitchFamily="34" charset="0"/>
              </a:rPr>
              <a:t>Medium Power </a:t>
            </a:r>
            <a:r>
              <a:rPr lang="en-US" dirty="0" smtClean="0">
                <a:latin typeface="Arial" pitchFamily="34" charset="0"/>
              </a:rPr>
              <a:t>Types</a:t>
            </a:r>
            <a:br>
              <a:rPr lang="en-US" dirty="0" smtClean="0">
                <a:latin typeface="Arial" pitchFamily="34" charset="0"/>
              </a:rPr>
            </a:br>
            <a:r>
              <a:rPr lang="en-US" dirty="0" smtClean="0">
                <a:latin typeface="Arial" pitchFamily="34" charset="0"/>
              </a:rPr>
              <a:t> </a:t>
            </a:r>
            <a:r>
              <a:rPr lang="en-US" dirty="0">
                <a:latin typeface="Arial" pitchFamily="34" charset="0"/>
              </a:rPr>
              <a:t>(&lt; </a:t>
            </a:r>
            <a:r>
              <a:rPr lang="en-US" dirty="0" smtClean="0">
                <a:latin typeface="Arial" pitchFamily="34" charset="0"/>
              </a:rPr>
              <a:t>1/2 </a:t>
            </a:r>
            <a:r>
              <a:rPr lang="en-US" dirty="0">
                <a:latin typeface="Arial" pitchFamily="34" charset="0"/>
              </a:rPr>
              <a:t>W</a:t>
            </a:r>
            <a:r>
              <a:rPr lang="en-US" dirty="0" smtClean="0">
                <a:latin typeface="Arial" pitchFamily="34" charset="0"/>
              </a:rPr>
              <a:t>)</a:t>
            </a:r>
            <a:endParaRPr lang="en-US" dirty="0">
              <a:latin typeface="Arial" pitchFamily="34" charset="0"/>
            </a:endParaRPr>
          </a:p>
        </p:txBody>
      </p:sp>
      <p:pic>
        <p:nvPicPr>
          <p:cNvPr id="20" name="Picture 1"/>
          <p:cNvPicPr>
            <a:picLocks noChangeAspect="1" noChangeArrowheads="1"/>
          </p:cNvPicPr>
          <p:nvPr/>
        </p:nvPicPr>
        <p:blipFill>
          <a:blip r:embed="rId5" cstate="print"/>
          <a:srcRect l="62153" t="41313" r="26250" b="42333"/>
          <a:stretch>
            <a:fillRect/>
          </a:stretch>
        </p:blipFill>
        <p:spPr bwMode="auto">
          <a:xfrm>
            <a:off x="4014546" y="3505200"/>
            <a:ext cx="1207858" cy="1354425"/>
          </a:xfrm>
          <a:prstGeom prst="rect">
            <a:avLst/>
          </a:prstGeom>
          <a:noFill/>
          <a:ln w="9525">
            <a:noFill/>
            <a:miter lim="800000"/>
            <a:headEnd/>
            <a:tailEnd/>
          </a:ln>
        </p:spPr>
      </p:pic>
      <p:pic>
        <p:nvPicPr>
          <p:cNvPr id="21" name="Picture 2"/>
          <p:cNvPicPr>
            <a:picLocks noChangeAspect="1" noChangeArrowheads="1"/>
          </p:cNvPicPr>
          <p:nvPr/>
        </p:nvPicPr>
        <p:blipFill>
          <a:blip r:embed="rId6" cstate="print"/>
          <a:srcRect l="16528" t="55778" r="52226" b="5527"/>
          <a:stretch>
            <a:fillRect/>
          </a:stretch>
        </p:blipFill>
        <p:spPr bwMode="auto">
          <a:xfrm>
            <a:off x="5499573" y="3505200"/>
            <a:ext cx="1466814" cy="1444456"/>
          </a:xfrm>
          <a:prstGeom prst="rect">
            <a:avLst/>
          </a:prstGeom>
          <a:noFill/>
          <a:ln w="9525">
            <a:noFill/>
            <a:miter lim="800000"/>
            <a:headEnd/>
            <a:tailEnd/>
          </a:ln>
        </p:spPr>
      </p:pic>
      <p:grpSp>
        <p:nvGrpSpPr>
          <p:cNvPr id="3" name="Group 26"/>
          <p:cNvGrpSpPr>
            <a:grpSpLocks/>
          </p:cNvGrpSpPr>
          <p:nvPr/>
        </p:nvGrpSpPr>
        <p:grpSpPr bwMode="auto">
          <a:xfrm>
            <a:off x="5486400" y="990600"/>
            <a:ext cx="1447800" cy="1066800"/>
            <a:chOff x="3648" y="384"/>
            <a:chExt cx="1712" cy="1099"/>
          </a:xfrm>
        </p:grpSpPr>
        <p:pic>
          <p:nvPicPr>
            <p:cNvPr id="24" name="Picture 6"/>
            <p:cNvPicPr>
              <a:picLocks noChangeAspect="1" noChangeArrowheads="1"/>
            </p:cNvPicPr>
            <p:nvPr/>
          </p:nvPicPr>
          <p:blipFill>
            <a:blip r:embed="rId7" cstate="print"/>
            <a:srcRect/>
            <a:stretch>
              <a:fillRect/>
            </a:stretch>
          </p:blipFill>
          <p:spPr bwMode="auto">
            <a:xfrm>
              <a:off x="3648" y="384"/>
              <a:ext cx="1712" cy="1099"/>
            </a:xfrm>
            <a:prstGeom prst="rect">
              <a:avLst/>
            </a:prstGeom>
            <a:noFill/>
            <a:ln w="12700">
              <a:noFill/>
              <a:miter lim="800000"/>
              <a:headEnd type="none" w="sm" len="sm"/>
              <a:tailEnd type="none" w="sm" len="sm"/>
            </a:ln>
            <a:effectLst/>
          </p:spPr>
        </p:pic>
        <p:sp>
          <p:nvSpPr>
            <p:cNvPr id="25" name="Rectangle 7"/>
            <p:cNvSpPr>
              <a:spLocks noChangeArrowheads="1"/>
            </p:cNvSpPr>
            <p:nvPr/>
          </p:nvSpPr>
          <p:spPr bwMode="auto">
            <a:xfrm>
              <a:off x="3648" y="384"/>
              <a:ext cx="1708" cy="1096"/>
            </a:xfrm>
            <a:prstGeom prst="rect">
              <a:avLst/>
            </a:prstGeom>
            <a:noFill/>
            <a:ln w="9525">
              <a:solidFill>
                <a:srgbClr val="FFFF00"/>
              </a:solidFill>
              <a:miter lim="800000"/>
              <a:headEnd/>
              <a:tailEnd/>
            </a:ln>
            <a:effectLst/>
          </p:spPr>
          <p:txBody>
            <a:bodyPr wrap="none" lIns="0" tIns="0" rIns="0" bIns="0" anchor="ctr"/>
            <a:lstStyle/>
            <a:p>
              <a:endParaRPr lang="en-US"/>
            </a:p>
          </p:txBody>
        </p:sp>
      </p:grpSp>
      <p:pic>
        <p:nvPicPr>
          <p:cNvPr id="23" name="Picture 1"/>
          <p:cNvPicPr>
            <a:picLocks noChangeAspect="1" noChangeArrowheads="1"/>
          </p:cNvPicPr>
          <p:nvPr/>
        </p:nvPicPr>
        <p:blipFill>
          <a:blip r:embed="rId8" cstate="print"/>
          <a:srcRect/>
          <a:stretch>
            <a:fillRect/>
          </a:stretch>
        </p:blipFill>
        <p:spPr bwMode="auto">
          <a:xfrm>
            <a:off x="6966386" y="3505200"/>
            <a:ext cx="1491814" cy="1344114"/>
          </a:xfrm>
          <a:prstGeom prst="rect">
            <a:avLst/>
          </a:prstGeom>
          <a:noFill/>
          <a:ln w="9525">
            <a:noFill/>
            <a:miter lim="800000"/>
            <a:headEnd/>
            <a:tailEnd/>
          </a:ln>
        </p:spPr>
      </p:pic>
      <p:sp>
        <p:nvSpPr>
          <p:cNvPr id="26" name="TextBox 25"/>
          <p:cNvSpPr txBox="1"/>
          <p:nvPr/>
        </p:nvSpPr>
        <p:spPr>
          <a:xfrm>
            <a:off x="457200" y="4953000"/>
            <a:ext cx="8686800" cy="1569660"/>
          </a:xfrm>
          <a:prstGeom prst="rect">
            <a:avLst/>
          </a:prstGeom>
          <a:noFill/>
        </p:spPr>
        <p:txBody>
          <a:bodyPr wrap="square" rtlCol="0">
            <a:spAutoFit/>
          </a:bodyPr>
          <a:lstStyle/>
          <a:p>
            <a:pPr marL="174625" indent="-174625">
              <a:buFont typeface="Arial" pitchFamily="34" charset="0"/>
              <a:buChar char="•"/>
            </a:pPr>
            <a:r>
              <a:rPr lang="en-US" sz="2400" dirty="0" smtClean="0"/>
              <a:t>No Standard Package – though some more popular than others</a:t>
            </a:r>
            <a:br>
              <a:rPr lang="en-US" sz="2400" dirty="0" smtClean="0"/>
            </a:br>
            <a:endParaRPr lang="en-US" sz="2400" dirty="0" smtClean="0"/>
          </a:p>
          <a:p>
            <a:pPr marL="174625" indent="-174625">
              <a:buFont typeface="Arial" pitchFamily="34" charset="0"/>
              <a:buChar char="•"/>
            </a:pPr>
            <a:r>
              <a:rPr lang="en-US" sz="2400" dirty="0" smtClean="0"/>
              <a:t>Lighting Trends:  (1) Lots of small LEDs spread out (diffuse)</a:t>
            </a:r>
            <a:br>
              <a:rPr lang="en-US" sz="2400" dirty="0" smtClean="0"/>
            </a:br>
            <a:r>
              <a:rPr lang="en-US" sz="2400" dirty="0" smtClean="0"/>
              <a:t>		      (2) Biggest Chip in Smallest Package (spot)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 Putting it all together</a:t>
            </a:r>
            <a:endParaRPr lang="en-US" dirty="0"/>
          </a:p>
        </p:txBody>
      </p:sp>
      <p:pic>
        <p:nvPicPr>
          <p:cNvPr id="66562" name="Picture 2"/>
          <p:cNvPicPr>
            <a:picLocks noGrp="1" noChangeAspect="1" noChangeArrowheads="1"/>
          </p:cNvPicPr>
          <p:nvPr>
            <p:ph idx="1"/>
          </p:nvPr>
        </p:nvPicPr>
        <p:blipFill>
          <a:blip r:embed="rId3" cstate="print"/>
          <a:srcRect l="42507" t="39685" r="38067" b="31231"/>
          <a:stretch>
            <a:fillRect/>
          </a:stretch>
        </p:blipFill>
        <p:spPr bwMode="auto">
          <a:xfrm>
            <a:off x="228600" y="1066800"/>
            <a:ext cx="4220308" cy="3949003"/>
          </a:xfrm>
          <a:prstGeom prst="rect">
            <a:avLst/>
          </a:prstGeom>
          <a:noFill/>
          <a:ln w="9525">
            <a:noFill/>
            <a:miter lim="800000"/>
            <a:headEnd/>
            <a:tailEnd/>
          </a:ln>
        </p:spPr>
      </p:pic>
      <p:sp>
        <p:nvSpPr>
          <p:cNvPr id="4" name="TextBox 3"/>
          <p:cNvSpPr txBox="1"/>
          <p:nvPr/>
        </p:nvSpPr>
        <p:spPr>
          <a:xfrm>
            <a:off x="533400" y="4876800"/>
            <a:ext cx="4104072" cy="769441"/>
          </a:xfrm>
          <a:prstGeom prst="rect">
            <a:avLst/>
          </a:prstGeom>
          <a:noFill/>
        </p:spPr>
        <p:txBody>
          <a:bodyPr wrap="none" rtlCol="0">
            <a:spAutoFit/>
          </a:bodyPr>
          <a:lstStyle/>
          <a:p>
            <a:r>
              <a:rPr lang="en-US" sz="2800" dirty="0" smtClean="0"/>
              <a:t>Cree LRP-38™  @ 55 Lm/W</a:t>
            </a:r>
          </a:p>
          <a:p>
            <a:r>
              <a:rPr lang="en-US" sz="1600" dirty="0" smtClean="0"/>
              <a:t>(Efficiency of system parts are approximate)</a:t>
            </a:r>
            <a:endParaRPr lang="en-US" sz="1600" dirty="0"/>
          </a:p>
        </p:txBody>
      </p:sp>
      <p:sp>
        <p:nvSpPr>
          <p:cNvPr id="5" name="TextBox 4"/>
          <p:cNvSpPr txBox="1"/>
          <p:nvPr/>
        </p:nvSpPr>
        <p:spPr>
          <a:xfrm>
            <a:off x="3657600" y="1447800"/>
            <a:ext cx="4599336" cy="584775"/>
          </a:xfrm>
          <a:prstGeom prst="rect">
            <a:avLst/>
          </a:prstGeom>
          <a:noFill/>
        </p:spPr>
        <p:txBody>
          <a:bodyPr wrap="none" rtlCol="0">
            <a:spAutoFit/>
          </a:bodyPr>
          <a:lstStyle/>
          <a:p>
            <a:r>
              <a:rPr lang="en-US" sz="3200" dirty="0" smtClean="0"/>
              <a:t>Packaged LED – 100 Lm/W</a:t>
            </a:r>
            <a:endParaRPr lang="en-US" sz="3200" dirty="0"/>
          </a:p>
        </p:txBody>
      </p:sp>
      <p:sp>
        <p:nvSpPr>
          <p:cNvPr id="6" name="TextBox 5"/>
          <p:cNvSpPr txBox="1"/>
          <p:nvPr/>
        </p:nvSpPr>
        <p:spPr>
          <a:xfrm>
            <a:off x="4114800" y="2133600"/>
            <a:ext cx="2913233" cy="461665"/>
          </a:xfrm>
          <a:prstGeom prst="rect">
            <a:avLst/>
          </a:prstGeom>
          <a:noFill/>
        </p:spPr>
        <p:txBody>
          <a:bodyPr wrap="none" rtlCol="0">
            <a:spAutoFit/>
          </a:bodyPr>
          <a:lstStyle/>
          <a:p>
            <a:r>
              <a:rPr lang="en-US" sz="2400" dirty="0" smtClean="0"/>
              <a:t>Thermal Penalty: 0.85</a:t>
            </a:r>
            <a:endParaRPr lang="en-US" sz="2400" dirty="0"/>
          </a:p>
        </p:txBody>
      </p:sp>
      <p:sp>
        <p:nvSpPr>
          <p:cNvPr id="7" name="TextBox 6"/>
          <p:cNvSpPr txBox="1"/>
          <p:nvPr/>
        </p:nvSpPr>
        <p:spPr>
          <a:xfrm>
            <a:off x="4369484" y="2514600"/>
            <a:ext cx="2640916" cy="461665"/>
          </a:xfrm>
          <a:prstGeom prst="rect">
            <a:avLst/>
          </a:prstGeom>
          <a:noFill/>
        </p:spPr>
        <p:txBody>
          <a:bodyPr wrap="none" rtlCol="0">
            <a:spAutoFit/>
          </a:bodyPr>
          <a:lstStyle/>
          <a:p>
            <a:r>
              <a:rPr lang="en-US" sz="2400" dirty="0" smtClean="0"/>
              <a:t>Driver Penalty: 0.85</a:t>
            </a:r>
            <a:endParaRPr lang="en-US" sz="2400" dirty="0"/>
          </a:p>
        </p:txBody>
      </p:sp>
      <p:sp>
        <p:nvSpPr>
          <p:cNvPr id="8" name="TextBox 7"/>
          <p:cNvSpPr txBox="1"/>
          <p:nvPr/>
        </p:nvSpPr>
        <p:spPr>
          <a:xfrm>
            <a:off x="4267200" y="2971800"/>
            <a:ext cx="2758640" cy="461665"/>
          </a:xfrm>
          <a:prstGeom prst="rect">
            <a:avLst/>
          </a:prstGeom>
          <a:noFill/>
        </p:spPr>
        <p:txBody>
          <a:bodyPr wrap="none" rtlCol="0">
            <a:spAutoFit/>
          </a:bodyPr>
          <a:lstStyle/>
          <a:p>
            <a:r>
              <a:rPr lang="en-US" sz="2400" dirty="0" smtClean="0"/>
              <a:t>Optical Penalty: 0.75</a:t>
            </a:r>
            <a:endParaRPr lang="en-US" sz="2400" dirty="0"/>
          </a:p>
        </p:txBody>
      </p:sp>
      <p:cxnSp>
        <p:nvCxnSpPr>
          <p:cNvPr id="10" name="Straight Arrow Connector 9"/>
          <p:cNvCxnSpPr>
            <a:stCxn id="5" idx="1"/>
          </p:cNvCxnSpPr>
          <p:nvPr/>
        </p:nvCxnSpPr>
        <p:spPr>
          <a:xfrm rot="10800000" flipV="1">
            <a:off x="2438400" y="1740188"/>
            <a:ext cx="1219200" cy="20698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3276600" y="2362200"/>
            <a:ext cx="9144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1"/>
          </p:cNvCxnSpPr>
          <p:nvPr/>
        </p:nvCxnSpPr>
        <p:spPr>
          <a:xfrm rot="10800000">
            <a:off x="2769284" y="2667001"/>
            <a:ext cx="1600200" cy="784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5"/>
          <p:cNvGrpSpPr/>
          <p:nvPr/>
        </p:nvGrpSpPr>
        <p:grpSpPr>
          <a:xfrm>
            <a:off x="990600" y="3202632"/>
            <a:ext cx="3276600" cy="1521768"/>
            <a:chOff x="990600" y="3202632"/>
            <a:chExt cx="3276600" cy="1521768"/>
          </a:xfrm>
        </p:grpSpPr>
        <p:sp>
          <p:nvSpPr>
            <p:cNvPr id="22" name="Oval 21"/>
            <p:cNvSpPr/>
            <p:nvPr/>
          </p:nvSpPr>
          <p:spPr>
            <a:xfrm>
              <a:off x="990600" y="3352800"/>
              <a:ext cx="2743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8" idx="1"/>
            </p:cNvCxnSpPr>
            <p:nvPr/>
          </p:nvCxnSpPr>
          <p:spPr>
            <a:xfrm rot="10800000" flipV="1">
              <a:off x="3581400" y="3202632"/>
              <a:ext cx="685800" cy="5311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0"/>
          <p:cNvGrpSpPr/>
          <p:nvPr/>
        </p:nvGrpSpPr>
        <p:grpSpPr>
          <a:xfrm>
            <a:off x="3962400" y="914400"/>
            <a:ext cx="4953000" cy="5595582"/>
            <a:chOff x="3962400" y="914400"/>
            <a:chExt cx="4708565" cy="5595582"/>
          </a:xfrm>
        </p:grpSpPr>
        <p:grpSp>
          <p:nvGrpSpPr>
            <p:cNvPr id="11" name="Group 28"/>
            <p:cNvGrpSpPr/>
            <p:nvPr/>
          </p:nvGrpSpPr>
          <p:grpSpPr>
            <a:xfrm>
              <a:off x="5483554" y="914400"/>
              <a:ext cx="3187411" cy="5595582"/>
              <a:chOff x="5483554" y="914400"/>
              <a:chExt cx="3187411" cy="5595582"/>
            </a:xfrm>
          </p:grpSpPr>
          <p:pic>
            <p:nvPicPr>
              <p:cNvPr id="27" name="Picture 26" descr="light_bulb.jpg"/>
              <p:cNvPicPr>
                <a:picLocks noChangeAspect="1"/>
              </p:cNvPicPr>
              <p:nvPr/>
            </p:nvPicPr>
            <p:blipFill>
              <a:blip r:embed="rId4" cstate="print"/>
              <a:stretch>
                <a:fillRect/>
              </a:stretch>
            </p:blipFill>
            <p:spPr>
              <a:xfrm>
                <a:off x="5486400" y="914400"/>
                <a:ext cx="3124200" cy="5595582"/>
              </a:xfrm>
              <a:prstGeom prst="rect">
                <a:avLst/>
              </a:prstGeom>
            </p:spPr>
          </p:pic>
          <p:sp>
            <p:nvSpPr>
              <p:cNvPr id="28" name="TextBox 27"/>
              <p:cNvSpPr txBox="1"/>
              <p:nvPr/>
            </p:nvSpPr>
            <p:spPr>
              <a:xfrm>
                <a:off x="5483554" y="1120676"/>
                <a:ext cx="3187411" cy="3785652"/>
              </a:xfrm>
              <a:prstGeom prst="rect">
                <a:avLst/>
              </a:prstGeom>
              <a:noFill/>
            </p:spPr>
            <p:txBody>
              <a:bodyPr wrap="none" rtlCol="0">
                <a:spAutoFit/>
              </a:bodyPr>
              <a:lstStyle/>
              <a:p>
                <a:pPr algn="ctr"/>
                <a:endParaRPr lang="en-US" sz="2400" dirty="0" smtClean="0"/>
              </a:p>
              <a:p>
                <a:pPr algn="ctr"/>
                <a:r>
                  <a:rPr lang="en-US" sz="2400" b="1" u="sng" dirty="0" smtClean="0"/>
                  <a:t>INSIDE</a:t>
                </a:r>
              </a:p>
              <a:p>
                <a:pPr algn="ctr"/>
                <a:r>
                  <a:rPr lang="en-US" sz="2400" dirty="0" smtClean="0"/>
                  <a:t>AC LED at 200 Lm/W</a:t>
                </a:r>
              </a:p>
              <a:p>
                <a:pPr algn="ctr"/>
                <a:r>
                  <a:rPr lang="en-US" sz="2400" dirty="0" smtClean="0"/>
                  <a:t>Thermal Glass Heat Sink</a:t>
                </a:r>
              </a:p>
              <a:p>
                <a:pPr algn="ctr"/>
                <a:r>
                  <a:rPr lang="en-US" sz="2400" dirty="0" smtClean="0"/>
                  <a:t>Remote Phosphor</a:t>
                </a:r>
              </a:p>
              <a:p>
                <a:pPr algn="ctr"/>
                <a:r>
                  <a:rPr lang="en-US" sz="2400" dirty="0" smtClean="0"/>
                  <a:t>Non-Yellow Phosphor</a:t>
                </a:r>
              </a:p>
              <a:p>
                <a:pPr algn="ctr"/>
                <a:r>
                  <a:rPr lang="en-US" sz="2400" dirty="0" smtClean="0"/>
                  <a:t>Internal Smart</a:t>
                </a:r>
              </a:p>
              <a:p>
                <a:pPr algn="ctr"/>
                <a:r>
                  <a:rPr lang="en-US" sz="2400" dirty="0" smtClean="0"/>
                  <a:t> Grid Interface</a:t>
                </a:r>
              </a:p>
              <a:p>
                <a:pPr algn="ctr"/>
                <a:r>
                  <a:rPr lang="en-US" sz="2400" dirty="0" smtClean="0"/>
                  <a:t>Etc.</a:t>
                </a:r>
              </a:p>
              <a:p>
                <a:endParaRPr lang="en-US" sz="2400" dirty="0"/>
              </a:p>
            </p:txBody>
          </p:sp>
        </p:grpSp>
        <p:sp>
          <p:nvSpPr>
            <p:cNvPr id="30" name="Right Arrow 29"/>
            <p:cNvSpPr/>
            <p:nvPr/>
          </p:nvSpPr>
          <p:spPr>
            <a:xfrm>
              <a:off x="3962400" y="2133600"/>
              <a:ext cx="1447800" cy="213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FUTURE</a:t>
              </a:r>
            </a:p>
            <a:p>
              <a:pPr algn="ctr"/>
              <a:r>
                <a:rPr lang="en-US" sz="2000" b="1" dirty="0" smtClean="0">
                  <a:solidFill>
                    <a:schemeClr val="bg1"/>
                  </a:solidFill>
                </a:rPr>
                <a:t>???????</a:t>
              </a:r>
              <a:endParaRPr lang="en-US" sz="2000" b="1" dirty="0">
                <a:solidFill>
                  <a:schemeClr val="bg1"/>
                </a:solidFill>
              </a:endParaRPr>
            </a:p>
          </p:txBody>
        </p:sp>
      </p:grpSp>
      <p:grpSp>
        <p:nvGrpSpPr>
          <p:cNvPr id="12" name="Group 23"/>
          <p:cNvGrpSpPr/>
          <p:nvPr/>
        </p:nvGrpSpPr>
        <p:grpSpPr>
          <a:xfrm>
            <a:off x="2057400" y="4876800"/>
            <a:ext cx="6324600" cy="1752600"/>
            <a:chOff x="2057400" y="4876800"/>
            <a:chExt cx="6324600" cy="1752600"/>
          </a:xfrm>
        </p:grpSpPr>
        <p:sp>
          <p:nvSpPr>
            <p:cNvPr id="20" name="Oval 19"/>
            <p:cNvSpPr/>
            <p:nvPr/>
          </p:nvSpPr>
          <p:spPr>
            <a:xfrm>
              <a:off x="5943600" y="4876800"/>
              <a:ext cx="24384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7400" y="6019800"/>
              <a:ext cx="4094582" cy="523220"/>
            </a:xfrm>
            <a:prstGeom prst="rect">
              <a:avLst/>
            </a:prstGeom>
            <a:noFill/>
          </p:spPr>
          <p:txBody>
            <a:bodyPr wrap="none" rtlCol="0">
              <a:spAutoFit/>
            </a:bodyPr>
            <a:lstStyle/>
            <a:p>
              <a:r>
                <a:rPr lang="en-US" sz="2800" dirty="0" smtClean="0"/>
                <a:t>Will we still need a socket?</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14400" y="1066800"/>
            <a:ext cx="6477000" cy="4648200"/>
            <a:chOff x="914400" y="1066800"/>
            <a:chExt cx="6477000" cy="4648200"/>
          </a:xfrm>
        </p:grpSpPr>
        <p:grpSp>
          <p:nvGrpSpPr>
            <p:cNvPr id="3" name="Group 8"/>
            <p:cNvGrpSpPr/>
            <p:nvPr/>
          </p:nvGrpSpPr>
          <p:grpSpPr>
            <a:xfrm>
              <a:off x="914400" y="1066800"/>
              <a:ext cx="6477000" cy="4648200"/>
              <a:chOff x="464254" y="2062788"/>
              <a:chExt cx="6010275" cy="4419600"/>
            </a:xfrm>
          </p:grpSpPr>
          <p:pic>
            <p:nvPicPr>
              <p:cNvPr id="91138" name="Picture 2"/>
              <p:cNvPicPr>
                <a:picLocks noChangeAspect="1" noChangeArrowheads="1"/>
              </p:cNvPicPr>
              <p:nvPr/>
            </p:nvPicPr>
            <p:blipFill>
              <a:blip r:embed="rId3" cstate="print"/>
              <a:srcRect/>
              <a:stretch>
                <a:fillRect/>
              </a:stretch>
            </p:blipFill>
            <p:spPr bwMode="auto">
              <a:xfrm>
                <a:off x="464254" y="2062788"/>
                <a:ext cx="6010275" cy="4419600"/>
              </a:xfrm>
              <a:prstGeom prst="rect">
                <a:avLst/>
              </a:prstGeom>
              <a:noFill/>
              <a:ln w="9525">
                <a:noFill/>
                <a:miter lim="800000"/>
                <a:headEnd/>
                <a:tailEnd/>
              </a:ln>
              <a:effectLst/>
            </p:spPr>
          </p:pic>
          <p:sp>
            <p:nvSpPr>
              <p:cNvPr id="6" name="Oval 5"/>
              <p:cNvSpPr/>
              <p:nvPr/>
            </p:nvSpPr>
            <p:spPr>
              <a:xfrm>
                <a:off x="3381172" y="4820258"/>
                <a:ext cx="148347" cy="217048"/>
              </a:xfrm>
              <a:prstGeom prst="ellipse">
                <a:avLst/>
              </a:prstGeom>
              <a:solidFill>
                <a:srgbClr val="E6E0EC">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3617408" y="4221144"/>
              <a:ext cx="80387" cy="803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12088" y="4604651"/>
              <a:ext cx="80387" cy="803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20425222">
              <a:off x="2285263" y="4163869"/>
              <a:ext cx="1611504" cy="573578"/>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990600" y="5897544"/>
            <a:ext cx="7291933" cy="523220"/>
          </a:xfrm>
          <a:prstGeom prst="rect">
            <a:avLst/>
          </a:prstGeom>
          <a:noFill/>
        </p:spPr>
        <p:txBody>
          <a:bodyPr wrap="none" rtlCol="0">
            <a:spAutoFit/>
          </a:bodyPr>
          <a:lstStyle/>
          <a:p>
            <a:r>
              <a:rPr lang="en-US" sz="2800" dirty="0" smtClean="0"/>
              <a:t>What About Other Energy Efficiency Applications</a:t>
            </a:r>
            <a:endParaRPr lang="en-US" sz="2800" dirty="0"/>
          </a:p>
        </p:txBody>
      </p:sp>
      <p:sp>
        <p:nvSpPr>
          <p:cNvPr id="11" name="Title 10"/>
          <p:cNvSpPr>
            <a:spLocks noGrp="1"/>
          </p:cNvSpPr>
          <p:nvPr>
            <p:ph type="title"/>
          </p:nvPr>
        </p:nvSpPr>
        <p:spPr/>
        <p:txBody>
          <a:bodyPr>
            <a:normAutofit/>
          </a:bodyPr>
          <a:lstStyle/>
          <a:p>
            <a:r>
              <a:rPr lang="en-US" sz="3200" dirty="0" smtClean="0"/>
              <a:t>Efficiency versus Wavelength</a:t>
            </a:r>
            <a:endParaRPr lang="en-US" sz="3200" dirty="0"/>
          </a:p>
        </p:txBody>
      </p:sp>
      <p:sp>
        <p:nvSpPr>
          <p:cNvPr id="12" name="TextBox 11"/>
          <p:cNvSpPr txBox="1"/>
          <p:nvPr/>
        </p:nvSpPr>
        <p:spPr>
          <a:xfrm>
            <a:off x="7467600" y="2438400"/>
            <a:ext cx="1219200" cy="1200329"/>
          </a:xfrm>
          <a:prstGeom prst="rect">
            <a:avLst/>
          </a:prstGeom>
          <a:noFill/>
        </p:spPr>
        <p:txBody>
          <a:bodyPr wrap="square" rtlCol="0">
            <a:spAutoFit/>
          </a:bodyPr>
          <a:lstStyle/>
          <a:p>
            <a:r>
              <a:rPr lang="en-US" sz="2400" dirty="0" smtClean="0"/>
              <a:t>Nitride Based LEDs</a:t>
            </a:r>
            <a:endParaRPr lang="en-US" sz="2400" dirty="0"/>
          </a:p>
        </p:txBody>
      </p:sp>
      <p:cxnSp>
        <p:nvCxnSpPr>
          <p:cNvPr id="17" name="Straight Connector 16"/>
          <p:cNvCxnSpPr/>
          <p:nvPr/>
        </p:nvCxnSpPr>
        <p:spPr>
          <a:xfrm rot="5400000">
            <a:off x="3238500" y="3695700"/>
            <a:ext cx="266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4648200" y="4038600"/>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Lighting</a:t>
            </a:r>
            <a:endParaRPr lang="en-US" dirty="0">
              <a:solidFill>
                <a:schemeClr val="bg1"/>
              </a:solidFill>
            </a:endParaRPr>
          </a:p>
        </p:txBody>
      </p:sp>
      <p:sp>
        <p:nvSpPr>
          <p:cNvPr id="19" name="Left Arrow 18"/>
          <p:cNvSpPr/>
          <p:nvPr/>
        </p:nvSpPr>
        <p:spPr>
          <a:xfrm>
            <a:off x="3200400" y="2590800"/>
            <a:ext cx="12954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Industrial</a:t>
            </a:r>
            <a:endParaRPr lang="en-US" dirty="0"/>
          </a:p>
        </p:txBody>
      </p:sp>
      <p:sp>
        <p:nvSpPr>
          <p:cNvPr id="20" name="TextBox 19"/>
          <p:cNvSpPr txBox="1"/>
          <p:nvPr/>
        </p:nvSpPr>
        <p:spPr>
          <a:xfrm>
            <a:off x="2667000" y="4343400"/>
            <a:ext cx="940322" cy="276999"/>
          </a:xfrm>
          <a:prstGeom prst="rect">
            <a:avLst/>
          </a:prstGeom>
          <a:noFill/>
        </p:spPr>
        <p:txBody>
          <a:bodyPr wrap="none" rtlCol="0">
            <a:spAutoFit/>
          </a:bodyPr>
          <a:lstStyle/>
          <a:p>
            <a:r>
              <a:rPr lang="en-US" sz="1200" dirty="0" smtClean="0"/>
              <a:t>Recent Data</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dirty="0" smtClean="0"/>
              <a:t>UV </a:t>
            </a:r>
            <a:r>
              <a:rPr lang="en-US" sz="3600" dirty="0" smtClean="0"/>
              <a:t>Curing </a:t>
            </a:r>
          </a:p>
        </p:txBody>
      </p:sp>
      <p:sp>
        <p:nvSpPr>
          <p:cNvPr id="16387" name="Content Placeholder 2"/>
          <p:cNvSpPr>
            <a:spLocks noGrp="1"/>
          </p:cNvSpPr>
          <p:nvPr>
            <p:ph idx="1"/>
          </p:nvPr>
        </p:nvSpPr>
        <p:spPr>
          <a:xfrm>
            <a:off x="762000" y="1295400"/>
            <a:ext cx="8382000" cy="4525963"/>
          </a:xfrm>
        </p:spPr>
        <p:txBody>
          <a:bodyPr/>
          <a:lstStyle/>
          <a:p>
            <a:pPr eaLnBrk="1" hangingPunct="1"/>
            <a:r>
              <a:rPr lang="en-US" sz="2800" dirty="0" smtClean="0"/>
              <a:t>Cuts drying energy consumption by ~70%</a:t>
            </a:r>
          </a:p>
          <a:p>
            <a:pPr eaLnBrk="1" hangingPunct="1"/>
            <a:r>
              <a:rPr lang="en-US" sz="2800" dirty="0" smtClean="0"/>
              <a:t>No solvent emission – “dries” by polymerization</a:t>
            </a:r>
          </a:p>
        </p:txBody>
      </p:sp>
      <p:sp>
        <p:nvSpPr>
          <p:cNvPr id="5" name="TextBox 4"/>
          <p:cNvSpPr txBox="1"/>
          <p:nvPr/>
        </p:nvSpPr>
        <p:spPr>
          <a:xfrm>
            <a:off x="1752600" y="5181600"/>
            <a:ext cx="5791200" cy="830263"/>
          </a:xfrm>
          <a:prstGeom prst="rect">
            <a:avLst/>
          </a:prstGeom>
          <a:solidFill>
            <a:schemeClr val="accent4">
              <a:lumMod val="40000"/>
              <a:lumOff val="60000"/>
            </a:schemeClr>
          </a:solidFill>
          <a:ln>
            <a:solidFill>
              <a:schemeClr val="tx1"/>
            </a:solidFill>
          </a:ln>
        </p:spPr>
        <p:txBody>
          <a:bodyPr>
            <a:spAutoFit/>
          </a:bodyPr>
          <a:lstStyle/>
          <a:p>
            <a:pPr algn="ctr" fontAlgn="auto">
              <a:spcBef>
                <a:spcPts val="0"/>
              </a:spcBef>
              <a:spcAft>
                <a:spcPts val="0"/>
              </a:spcAft>
              <a:defRPr/>
            </a:pPr>
            <a:r>
              <a:rPr lang="en-US" sz="2400" b="1" dirty="0">
                <a:latin typeface="+mn-lt"/>
              </a:rPr>
              <a:t>Only ~20% of manufacturing processes that </a:t>
            </a:r>
          </a:p>
          <a:p>
            <a:pPr algn="ctr" fontAlgn="auto">
              <a:spcBef>
                <a:spcPts val="0"/>
              </a:spcBef>
              <a:spcAft>
                <a:spcPts val="0"/>
              </a:spcAft>
              <a:defRPr/>
            </a:pPr>
            <a:r>
              <a:rPr lang="en-US" sz="2400" b="1" dirty="0">
                <a:latin typeface="+mn-lt"/>
              </a:rPr>
              <a:t>could be UV cured are using UV curing today</a:t>
            </a:r>
          </a:p>
        </p:txBody>
      </p:sp>
      <p:sp>
        <p:nvSpPr>
          <p:cNvPr id="16389" name="Footer Placeholder 6"/>
          <p:cNvSpPr>
            <a:spLocks noGrp="1"/>
          </p:cNvSpPr>
          <p:nvPr>
            <p:ph type="ftr" sz="quarter" idx="11"/>
          </p:nvPr>
        </p:nvSpPr>
        <p:spPr bwMode="auto">
          <a:xfrm>
            <a:off x="3124200" y="6340475"/>
            <a:ext cx="2895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SolidUV Proprietary Information</a:t>
            </a:r>
          </a:p>
        </p:txBody>
      </p:sp>
      <p:pic>
        <p:nvPicPr>
          <p:cNvPr id="16390" name="Picture 2"/>
          <p:cNvPicPr>
            <a:picLocks noChangeAspect="1" noChangeArrowheads="1"/>
          </p:cNvPicPr>
          <p:nvPr/>
        </p:nvPicPr>
        <p:blipFill>
          <a:blip r:embed="rId3" cstate="print">
            <a:lum contrast="10000"/>
          </a:blip>
          <a:srcRect/>
          <a:stretch>
            <a:fillRect/>
          </a:stretch>
        </p:blipFill>
        <p:spPr bwMode="auto">
          <a:xfrm>
            <a:off x="914400" y="2514600"/>
            <a:ext cx="7351713"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76400" y="76200"/>
            <a:ext cx="6781800" cy="914400"/>
          </a:xfrm>
        </p:spPr>
        <p:txBody>
          <a:bodyPr/>
          <a:lstStyle/>
          <a:p>
            <a:pPr eaLnBrk="1" hangingPunct="1"/>
            <a:r>
              <a:rPr lang="en-US" dirty="0" smtClean="0"/>
              <a:t>Replace Hg Bulbs with UV LEDs</a:t>
            </a:r>
          </a:p>
        </p:txBody>
      </p:sp>
      <p:sp>
        <p:nvSpPr>
          <p:cNvPr id="1030" name="Rectangle 6"/>
          <p:cNvSpPr>
            <a:spLocks noChangeArrowheads="1"/>
          </p:cNvSpPr>
          <p:nvPr/>
        </p:nvSpPr>
        <p:spPr bwMode="auto">
          <a:xfrm>
            <a:off x="644525" y="4802188"/>
            <a:ext cx="19050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 name="Group 27"/>
          <p:cNvGrpSpPr/>
          <p:nvPr/>
        </p:nvGrpSpPr>
        <p:grpSpPr>
          <a:xfrm>
            <a:off x="228600" y="2362200"/>
            <a:ext cx="8477250" cy="3606595"/>
            <a:chOff x="228600" y="3059536"/>
            <a:chExt cx="8477250" cy="3606595"/>
          </a:xfrm>
        </p:grpSpPr>
        <p:sp>
          <p:nvSpPr>
            <p:cNvPr id="13" name="TextBox 12"/>
            <p:cNvSpPr txBox="1"/>
            <p:nvPr/>
          </p:nvSpPr>
          <p:spPr>
            <a:xfrm>
              <a:off x="381000" y="6019800"/>
              <a:ext cx="6404317" cy="646331"/>
            </a:xfrm>
            <a:prstGeom prst="rect">
              <a:avLst/>
            </a:prstGeom>
            <a:noFill/>
          </p:spPr>
          <p:txBody>
            <a:bodyPr wrap="none" rtlCol="0">
              <a:spAutoFit/>
            </a:bodyPr>
            <a:lstStyle/>
            <a:p>
              <a:r>
                <a:rPr lang="en-US" dirty="0" smtClean="0"/>
                <a:t>Green House Gas Emissions Reductions for a single </a:t>
              </a:r>
              <a:r>
                <a:rPr lang="en-US" dirty="0" smtClean="0"/>
                <a:t>product</a:t>
              </a:r>
              <a:br>
                <a:rPr lang="en-US" dirty="0" smtClean="0"/>
              </a:br>
              <a:r>
                <a:rPr lang="en-US" dirty="0" smtClean="0"/>
                <a:t> </a:t>
              </a:r>
              <a:r>
                <a:rPr lang="en-US" dirty="0" smtClean="0"/>
                <a:t>(3 production lines @ 24x5)</a:t>
              </a:r>
              <a:endParaRPr lang="en-US" dirty="0"/>
            </a:p>
          </p:txBody>
        </p:sp>
        <p:grpSp>
          <p:nvGrpSpPr>
            <p:cNvPr id="3" name="Group 22"/>
            <p:cNvGrpSpPr/>
            <p:nvPr/>
          </p:nvGrpSpPr>
          <p:grpSpPr>
            <a:xfrm>
              <a:off x="4038600" y="3059536"/>
              <a:ext cx="3810000" cy="1431991"/>
              <a:chOff x="4038600" y="3059536"/>
              <a:chExt cx="3810000" cy="1431991"/>
            </a:xfrm>
          </p:grpSpPr>
          <p:pic>
            <p:nvPicPr>
              <p:cNvPr id="14" name="Picture 2"/>
              <p:cNvPicPr>
                <a:picLocks noChangeAspect="1" noChangeArrowheads="1"/>
              </p:cNvPicPr>
              <p:nvPr/>
            </p:nvPicPr>
            <p:blipFill>
              <a:blip r:embed="rId3" cstate="print"/>
              <a:srcRect/>
              <a:stretch>
                <a:fillRect/>
              </a:stretch>
            </p:blipFill>
            <p:spPr bwMode="auto">
              <a:xfrm>
                <a:off x="4038600" y="3124200"/>
                <a:ext cx="1143000" cy="1367327"/>
              </a:xfrm>
              <a:prstGeom prst="rect">
                <a:avLst/>
              </a:prstGeom>
              <a:noFill/>
              <a:ln w="9525">
                <a:noFill/>
                <a:miter lim="800000"/>
                <a:headEnd/>
                <a:tailEnd/>
              </a:ln>
            </p:spPr>
          </p:pic>
          <p:pic>
            <p:nvPicPr>
              <p:cNvPr id="22" name="Picture 3"/>
              <p:cNvPicPr>
                <a:picLocks noChangeAspect="1" noChangeArrowheads="1"/>
              </p:cNvPicPr>
              <p:nvPr/>
            </p:nvPicPr>
            <p:blipFill>
              <a:blip r:embed="rId4" cstate="print"/>
              <a:srcRect l="31905" t="24857" r="30952" b="8858"/>
              <a:stretch>
                <a:fillRect/>
              </a:stretch>
            </p:blipFill>
            <p:spPr bwMode="auto">
              <a:xfrm>
                <a:off x="6629400" y="3059536"/>
                <a:ext cx="1219200" cy="1360064"/>
              </a:xfrm>
              <a:prstGeom prst="rect">
                <a:avLst/>
              </a:prstGeom>
              <a:noFill/>
              <a:ln w="9525">
                <a:solidFill>
                  <a:schemeClr val="tx1"/>
                </a:solidFill>
                <a:miter lim="800000"/>
                <a:headEnd/>
                <a:tailEnd/>
              </a:ln>
            </p:spPr>
          </p:pic>
        </p:grpSp>
        <p:pic>
          <p:nvPicPr>
            <p:cNvPr id="1034" name="Picture 10"/>
            <p:cNvPicPr>
              <a:picLocks noChangeAspect="1" noChangeArrowheads="1"/>
            </p:cNvPicPr>
            <p:nvPr/>
          </p:nvPicPr>
          <p:blipFill>
            <a:blip r:embed="rId5" cstate="print"/>
            <a:srcRect/>
            <a:stretch>
              <a:fillRect/>
            </a:stretch>
          </p:blipFill>
          <p:spPr bwMode="auto">
            <a:xfrm>
              <a:off x="228600" y="4572000"/>
              <a:ext cx="8477250" cy="1543050"/>
            </a:xfrm>
            <a:prstGeom prst="rect">
              <a:avLst/>
            </a:prstGeom>
            <a:noFill/>
            <a:ln w="9525">
              <a:noFill/>
              <a:miter lim="800000"/>
              <a:headEnd/>
              <a:tailEnd/>
            </a:ln>
          </p:spPr>
        </p:pic>
      </p:grpSp>
      <p:grpSp>
        <p:nvGrpSpPr>
          <p:cNvPr id="4" name="Group 30"/>
          <p:cNvGrpSpPr/>
          <p:nvPr/>
        </p:nvGrpSpPr>
        <p:grpSpPr>
          <a:xfrm>
            <a:off x="76200" y="1050925"/>
            <a:ext cx="8382601" cy="4398982"/>
            <a:chOff x="76200" y="1050925"/>
            <a:chExt cx="8382601" cy="4398982"/>
          </a:xfrm>
        </p:grpSpPr>
        <p:grpSp>
          <p:nvGrpSpPr>
            <p:cNvPr id="5" name="Group 28"/>
            <p:cNvGrpSpPr/>
            <p:nvPr/>
          </p:nvGrpSpPr>
          <p:grpSpPr>
            <a:xfrm>
              <a:off x="76200" y="1050925"/>
              <a:ext cx="8382601" cy="2693988"/>
              <a:chOff x="76200" y="1050925"/>
              <a:chExt cx="8382601" cy="2693988"/>
            </a:xfrm>
          </p:grpSpPr>
          <p:pic>
            <p:nvPicPr>
              <p:cNvPr id="31749" name="Picture 5"/>
              <p:cNvPicPr>
                <a:picLocks noChangeAspect="1" noChangeArrowheads="1"/>
              </p:cNvPicPr>
              <p:nvPr/>
            </p:nvPicPr>
            <p:blipFill>
              <a:blip r:embed="rId6" cstate="print"/>
              <a:srcRect/>
              <a:stretch>
                <a:fillRect/>
              </a:stretch>
            </p:blipFill>
            <p:spPr bwMode="auto">
              <a:xfrm>
                <a:off x="76200" y="1050925"/>
                <a:ext cx="6781800" cy="1463675"/>
              </a:xfrm>
              <a:prstGeom prst="rect">
                <a:avLst/>
              </a:prstGeom>
              <a:noFill/>
              <a:ln w="9525">
                <a:noFill/>
                <a:miter lim="800000"/>
                <a:headEnd/>
                <a:tailEnd/>
              </a:ln>
            </p:spPr>
          </p:pic>
          <p:pic>
            <p:nvPicPr>
              <p:cNvPr id="8" name="Picture 11" descr="1st 80mm  module.JPG"/>
              <p:cNvPicPr>
                <a:picLocks noChangeAspect="1"/>
              </p:cNvPicPr>
              <p:nvPr/>
            </p:nvPicPr>
            <p:blipFill>
              <a:blip r:embed="rId7" cstate="print"/>
              <a:srcRect l="15625" t="25000" r="4688" b="22917"/>
              <a:stretch>
                <a:fillRect/>
              </a:stretch>
            </p:blipFill>
            <p:spPr bwMode="auto">
              <a:xfrm>
                <a:off x="1981200" y="2362200"/>
                <a:ext cx="2819400" cy="1382713"/>
              </a:xfrm>
              <a:prstGeom prst="rect">
                <a:avLst/>
              </a:prstGeom>
              <a:noFill/>
              <a:ln w="9525">
                <a:solidFill>
                  <a:schemeClr val="tx1"/>
                </a:solidFill>
                <a:miter lim="800000"/>
                <a:headEnd/>
                <a:tailEnd/>
              </a:ln>
            </p:spPr>
          </p:pic>
          <p:sp>
            <p:nvSpPr>
              <p:cNvPr id="10" name="TextBox 9"/>
              <p:cNvSpPr txBox="1"/>
              <p:nvPr/>
            </p:nvSpPr>
            <p:spPr>
              <a:xfrm>
                <a:off x="6470693" y="1411069"/>
                <a:ext cx="1988108" cy="923330"/>
              </a:xfrm>
              <a:prstGeom prst="rect">
                <a:avLst/>
              </a:prstGeom>
              <a:noFill/>
            </p:spPr>
            <p:txBody>
              <a:bodyPr wrap="none" rtlCol="0">
                <a:spAutoFit/>
              </a:bodyPr>
              <a:lstStyle/>
              <a:p>
                <a:pPr algn="ctr"/>
                <a:r>
                  <a:rPr lang="en-US" dirty="0" smtClean="0"/>
                  <a:t>Hg Arc Lamp</a:t>
                </a:r>
              </a:p>
              <a:p>
                <a:pPr algn="ctr"/>
                <a:r>
                  <a:rPr lang="en-US" dirty="0" smtClean="0"/>
                  <a:t>(300 W/in)</a:t>
                </a:r>
              </a:p>
              <a:p>
                <a:pPr algn="ctr"/>
                <a:r>
                  <a:rPr lang="en-US" dirty="0" smtClean="0"/>
                  <a:t>65% of energy in IR</a:t>
                </a:r>
                <a:endParaRPr lang="en-US" dirty="0"/>
              </a:p>
            </p:txBody>
          </p:sp>
          <p:sp>
            <p:nvSpPr>
              <p:cNvPr id="11" name="TextBox 10"/>
              <p:cNvSpPr txBox="1"/>
              <p:nvPr/>
            </p:nvSpPr>
            <p:spPr>
              <a:xfrm>
                <a:off x="381000" y="2743200"/>
                <a:ext cx="1421158" cy="923330"/>
              </a:xfrm>
              <a:prstGeom prst="rect">
                <a:avLst/>
              </a:prstGeom>
              <a:noFill/>
            </p:spPr>
            <p:txBody>
              <a:bodyPr wrap="none" rtlCol="0">
                <a:spAutoFit/>
              </a:bodyPr>
              <a:lstStyle/>
              <a:p>
                <a:r>
                  <a:rPr lang="en-US" dirty="0" smtClean="0"/>
                  <a:t>UV LED Array</a:t>
                </a:r>
              </a:p>
              <a:p>
                <a:pPr algn="ctr"/>
                <a:r>
                  <a:rPr lang="en-US" dirty="0" smtClean="0"/>
                  <a:t>(150 W/in)</a:t>
                </a:r>
              </a:p>
              <a:p>
                <a:pPr algn="ctr"/>
                <a:r>
                  <a:rPr lang="en-US" dirty="0" smtClean="0"/>
                  <a:t>No IR</a:t>
                </a:r>
                <a:endParaRPr lang="en-US" dirty="0"/>
              </a:p>
            </p:txBody>
          </p:sp>
        </p:grpSp>
        <p:sp>
          <p:nvSpPr>
            <p:cNvPr id="30" name="TextBox 29"/>
            <p:cNvSpPr txBox="1"/>
            <p:nvPr/>
          </p:nvSpPr>
          <p:spPr>
            <a:xfrm>
              <a:off x="457200" y="4495800"/>
              <a:ext cx="5604419" cy="954107"/>
            </a:xfrm>
            <a:prstGeom prst="rect">
              <a:avLst/>
            </a:prstGeom>
            <a:noFill/>
          </p:spPr>
          <p:txBody>
            <a:bodyPr wrap="none" rtlCol="0">
              <a:spAutoFit/>
            </a:bodyPr>
            <a:lstStyle/>
            <a:p>
              <a:r>
                <a:rPr lang="en-US" sz="2800" dirty="0" smtClean="0"/>
                <a:t>Hg Lamps – about $700M/year in </a:t>
              </a:r>
              <a:r>
                <a:rPr lang="en-US" sz="2800" dirty="0" smtClean="0"/>
                <a:t/>
              </a:r>
              <a:br>
                <a:rPr lang="en-US" sz="2800" dirty="0" smtClean="0"/>
              </a:br>
              <a:r>
                <a:rPr lang="en-US" sz="2800" dirty="0" smtClean="0"/>
                <a:t>Replacement </a:t>
              </a:r>
              <a:r>
                <a:rPr lang="en-US" sz="2800" dirty="0" smtClean="0"/>
                <a:t>Lamps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Lighting</a:t>
            </a:r>
            <a:endParaRPr lang="en-US" dirty="0"/>
          </a:p>
        </p:txBody>
      </p:sp>
      <p:pic>
        <p:nvPicPr>
          <p:cNvPr id="6" name="Picture 11" descr="DOC2"/>
          <p:cNvPicPr>
            <a:picLocks noChangeAspect="1" noChangeArrowheads="1"/>
          </p:cNvPicPr>
          <p:nvPr/>
        </p:nvPicPr>
        <p:blipFill>
          <a:blip r:embed="rId2" cstate="print">
            <a:lum bright="-24000" contrast="18000"/>
          </a:blip>
          <a:srcRect l="1321" r="2032" b="185"/>
          <a:stretch>
            <a:fillRect/>
          </a:stretch>
        </p:blipFill>
        <p:spPr bwMode="auto">
          <a:xfrm>
            <a:off x="533400" y="1143000"/>
            <a:ext cx="4677073" cy="1828800"/>
          </a:xfrm>
          <a:prstGeom prst="rect">
            <a:avLst/>
          </a:prstGeom>
          <a:noFill/>
          <a:ln w="19050">
            <a:solidFill>
              <a:schemeClr val="tx1"/>
            </a:solidFill>
            <a:miter lim="800000"/>
            <a:headEnd/>
            <a:tailEnd/>
          </a:ln>
        </p:spPr>
      </p:pic>
      <p:pic>
        <p:nvPicPr>
          <p:cNvPr id="8" name="Content Placeholder 4" descr="dinosaurs.jpg"/>
          <p:cNvPicPr>
            <a:picLocks noGrp="1" noChangeAspect="1"/>
          </p:cNvPicPr>
          <p:nvPr>
            <p:ph idx="1"/>
          </p:nvPr>
        </p:nvPicPr>
        <p:blipFill>
          <a:blip r:embed="rId3" cstate="print"/>
          <a:stretch>
            <a:fillRect/>
          </a:stretch>
        </p:blipFill>
        <p:spPr>
          <a:xfrm>
            <a:off x="5411216" y="1066800"/>
            <a:ext cx="3275584" cy="4724400"/>
          </a:xfrm>
        </p:spPr>
      </p:pic>
      <p:sp>
        <p:nvSpPr>
          <p:cNvPr id="10" name="TextBox 9"/>
          <p:cNvSpPr txBox="1"/>
          <p:nvPr/>
        </p:nvSpPr>
        <p:spPr>
          <a:xfrm>
            <a:off x="152400" y="3048000"/>
            <a:ext cx="5105400" cy="3416320"/>
          </a:xfrm>
          <a:prstGeom prst="rect">
            <a:avLst/>
          </a:prstGeom>
          <a:noFill/>
        </p:spPr>
        <p:txBody>
          <a:bodyPr wrap="square" rtlCol="0">
            <a:spAutoFit/>
          </a:bodyPr>
          <a:lstStyle/>
          <a:p>
            <a:pPr marL="174625" indent="-174625">
              <a:buFont typeface="Arial" pitchFamily="34" charset="0"/>
              <a:buChar char="•"/>
            </a:pPr>
            <a:r>
              <a:rPr lang="en-US" sz="2400" dirty="0" smtClean="0"/>
              <a:t>Do we really need sockets?</a:t>
            </a:r>
            <a:br>
              <a:rPr lang="en-US" sz="2400" dirty="0" smtClean="0"/>
            </a:br>
            <a:r>
              <a:rPr lang="en-US" sz="2400" dirty="0" smtClean="0"/>
              <a:t>(when LEDs outlast buildings)</a:t>
            </a:r>
            <a:br>
              <a:rPr lang="en-US" sz="2400" dirty="0" smtClean="0"/>
            </a:br>
            <a:endParaRPr lang="en-US" sz="2400" dirty="0" smtClean="0"/>
          </a:p>
          <a:p>
            <a:pPr marL="174625" indent="-174625">
              <a:buFont typeface="Arial" pitchFamily="34" charset="0"/>
              <a:buChar char="•"/>
            </a:pPr>
            <a:r>
              <a:rPr lang="en-US" sz="2400" dirty="0" smtClean="0"/>
              <a:t>Semiconductor paradigm the right model?</a:t>
            </a:r>
            <a:br>
              <a:rPr lang="en-US" sz="2400" dirty="0" smtClean="0"/>
            </a:br>
            <a:r>
              <a:rPr lang="en-US" sz="2400" dirty="0" smtClean="0"/>
              <a:t>(Can we get the costs we need?)</a:t>
            </a:r>
            <a:br>
              <a:rPr lang="en-US" sz="2400" dirty="0" smtClean="0"/>
            </a:br>
            <a:endParaRPr lang="en-US" sz="2400" dirty="0" smtClean="0"/>
          </a:p>
          <a:p>
            <a:pPr marL="174625" indent="-174625">
              <a:buFont typeface="Arial" pitchFamily="34" charset="0"/>
              <a:buChar char="•"/>
            </a:pPr>
            <a:r>
              <a:rPr lang="en-US" sz="2400" dirty="0" smtClean="0"/>
              <a:t>Lighting Design – What we want or a cover up for poor light sources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648198" y="1981200"/>
          <a:ext cx="3429002" cy="2804160"/>
        </p:xfrm>
        <a:graphic>
          <a:graphicData uri="http://schemas.openxmlformats.org/drawingml/2006/table">
            <a:tbl>
              <a:tblPr firstRow="1" bandRow="1">
                <a:tableStyleId>{5C22544A-7EE6-4342-B048-85BDC9FD1C3A}</a:tableStyleId>
              </a:tblPr>
              <a:tblGrid>
                <a:gridCol w="1752602"/>
                <a:gridCol w="1676400"/>
              </a:tblGrid>
              <a:tr h="304800">
                <a:tc gridSpan="2">
                  <a:txBody>
                    <a:bodyPr/>
                    <a:lstStyle/>
                    <a:p>
                      <a:pPr algn="ctr"/>
                      <a:r>
                        <a:rPr lang="en-US" sz="2400" dirty="0" smtClean="0"/>
                        <a:t>Lamp</a:t>
                      </a:r>
                      <a:r>
                        <a:rPr lang="en-US" sz="2400" baseline="0" dirty="0" smtClean="0"/>
                        <a:t> Facts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Chip</a:t>
                      </a:r>
                      <a:r>
                        <a:rPr lang="en-US" sz="1600" baseline="0" dirty="0" smtClean="0"/>
                        <a:t> Supplier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smtClean="0"/>
                        <a:t>Nichia</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Packager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Citizen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LED Count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108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Watts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7.8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Lumens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550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CCT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3000K</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1600" dirty="0" smtClean="0"/>
                        <a:t>Cost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$90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Content Placeholder 7"/>
          <p:cNvSpPr>
            <a:spLocks noGrp="1"/>
          </p:cNvSpPr>
          <p:nvPr>
            <p:ph idx="1"/>
          </p:nvPr>
        </p:nvSpPr>
        <p:spPr>
          <a:xfrm>
            <a:off x="457200" y="304800"/>
            <a:ext cx="8229600" cy="1706563"/>
          </a:xfrm>
        </p:spPr>
        <p:txBody>
          <a:bodyPr>
            <a:normAutofit fontScale="92500" lnSpcReduction="20000"/>
          </a:bodyPr>
          <a:lstStyle/>
          <a:p>
            <a:pPr algn="ctr">
              <a:buNone/>
            </a:pPr>
            <a:r>
              <a:rPr lang="en-US" sz="8800" dirty="0" smtClean="0"/>
              <a:t>Look Up</a:t>
            </a:r>
            <a:endParaRPr lang="en-US" dirty="0" smtClean="0"/>
          </a:p>
          <a:p>
            <a:pPr algn="ctr">
              <a:buNone/>
            </a:pPr>
            <a:r>
              <a:rPr lang="en-US" sz="3500" dirty="0" smtClean="0"/>
              <a:t>Right Above the Smart Lighting ERC Door</a:t>
            </a:r>
            <a:endParaRPr lang="en-US" sz="3500" dirty="0"/>
          </a:p>
        </p:txBody>
      </p:sp>
      <p:pic>
        <p:nvPicPr>
          <p:cNvPr id="1029" name="Picture 5"/>
          <p:cNvPicPr>
            <a:picLocks noChangeAspect="1" noChangeArrowheads="1"/>
          </p:cNvPicPr>
          <p:nvPr/>
        </p:nvPicPr>
        <p:blipFill>
          <a:blip r:embed="rId2" cstate="print"/>
          <a:srcRect/>
          <a:stretch>
            <a:fillRect/>
          </a:stretch>
        </p:blipFill>
        <p:spPr bwMode="auto">
          <a:xfrm>
            <a:off x="1051310" y="1981200"/>
            <a:ext cx="3520690" cy="2819400"/>
          </a:xfrm>
          <a:prstGeom prst="rect">
            <a:avLst/>
          </a:prstGeom>
          <a:noFill/>
          <a:ln w="9525">
            <a:noFill/>
            <a:miter lim="800000"/>
            <a:headEnd/>
            <a:tailEnd/>
          </a:ln>
          <a:effectLst/>
        </p:spPr>
      </p:pic>
      <p:sp>
        <p:nvSpPr>
          <p:cNvPr id="5" name="TextBox 4"/>
          <p:cNvSpPr txBox="1"/>
          <p:nvPr/>
        </p:nvSpPr>
        <p:spPr>
          <a:xfrm>
            <a:off x="1743957" y="6321623"/>
            <a:ext cx="5647443" cy="307777"/>
          </a:xfrm>
          <a:prstGeom prst="rect">
            <a:avLst/>
          </a:prstGeom>
          <a:noFill/>
        </p:spPr>
        <p:txBody>
          <a:bodyPr wrap="none" rtlCol="0">
            <a:spAutoFit/>
          </a:bodyPr>
          <a:lstStyle/>
          <a:p>
            <a:r>
              <a:rPr lang="en-US" sz="1400" b="1" dirty="0" smtClean="0"/>
              <a:t>The Smart Lighting ERC would like to thank Nexxus for providing the lamp</a:t>
            </a:r>
            <a:endParaRPr lang="en-US" sz="1400" b="1" dirty="0"/>
          </a:p>
        </p:txBody>
      </p:sp>
      <p:sp>
        <p:nvSpPr>
          <p:cNvPr id="12" name="TextBox 11"/>
          <p:cNvSpPr txBox="1"/>
          <p:nvPr/>
        </p:nvSpPr>
        <p:spPr>
          <a:xfrm>
            <a:off x="914400" y="5334000"/>
            <a:ext cx="184731" cy="369332"/>
          </a:xfrm>
          <a:prstGeom prst="rect">
            <a:avLst/>
          </a:prstGeom>
          <a:noFill/>
        </p:spPr>
        <p:txBody>
          <a:bodyPr wrap="none" rtlCol="0">
            <a:spAutoFit/>
          </a:bodyPr>
          <a:lstStyle/>
          <a:p>
            <a:endParaRPr lang="en-US" dirty="0"/>
          </a:p>
        </p:txBody>
      </p:sp>
      <p:sp>
        <p:nvSpPr>
          <p:cNvPr id="13" name="TextBox 12"/>
          <p:cNvSpPr txBox="1"/>
          <p:nvPr/>
        </p:nvSpPr>
        <p:spPr>
          <a:xfrm>
            <a:off x="457200" y="4953000"/>
            <a:ext cx="8077199" cy="1631216"/>
          </a:xfrm>
          <a:prstGeom prst="rect">
            <a:avLst/>
          </a:prstGeom>
          <a:noFill/>
        </p:spPr>
        <p:txBody>
          <a:bodyPr wrap="square" rtlCol="0">
            <a:spAutoFit/>
          </a:bodyPr>
          <a:lstStyle/>
          <a:p>
            <a:r>
              <a:rPr lang="en-US" b="1" dirty="0" smtClean="0"/>
              <a:t>Compared to a 75W PAR 30 Incandescent Lamp:</a:t>
            </a:r>
          </a:p>
          <a:p>
            <a:pPr marL="174625" indent="-174625">
              <a:buFont typeface="Arial" pitchFamily="34" charset="0"/>
              <a:buChar char="•"/>
            </a:pPr>
            <a:r>
              <a:rPr lang="en-US" dirty="0" smtClean="0"/>
              <a:t>Electrical savings offsets higher cost in one to two years, depending on usage (on-time) – for 24 hr. operation at $0.12/</a:t>
            </a:r>
            <a:r>
              <a:rPr lang="en-US" dirty="0" err="1" smtClean="0"/>
              <a:t>kWhr</a:t>
            </a:r>
            <a:r>
              <a:rPr lang="en-US" dirty="0" smtClean="0"/>
              <a:t>, payback is &lt; 1 year</a:t>
            </a:r>
            <a:br>
              <a:rPr lang="en-US" dirty="0" smtClean="0"/>
            </a:br>
            <a:endParaRPr lang="en-US" sz="1000" dirty="0" smtClean="0"/>
          </a:p>
          <a:p>
            <a:pPr marL="174625" indent="-174625">
              <a:buFont typeface="Arial" pitchFamily="34" charset="0"/>
              <a:buChar char="•"/>
            </a:pPr>
            <a:r>
              <a:rPr lang="en-US" dirty="0" smtClean="0"/>
              <a:t>Lifetime of over 50,000 hours, or about 20x better than an incandescent bulb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90178" name="Rectangle 2"/>
          <p:cNvSpPr>
            <a:spLocks noGrp="1" noChangeArrowheads="1"/>
          </p:cNvSpPr>
          <p:nvPr>
            <p:ph type="title"/>
          </p:nvPr>
        </p:nvSpPr>
        <p:spPr/>
        <p:txBody>
          <a:bodyPr/>
          <a:lstStyle/>
          <a:p>
            <a:r>
              <a:rPr lang="en-US"/>
              <a:t>Summer Undergrad Students</a:t>
            </a:r>
          </a:p>
        </p:txBody>
      </p:sp>
      <p:sp>
        <p:nvSpPr>
          <p:cNvPr id="690179" name="Rectangle 3"/>
          <p:cNvSpPr>
            <a:spLocks noGrp="1" noChangeArrowheads="1"/>
          </p:cNvSpPr>
          <p:nvPr>
            <p:ph type="body" idx="1"/>
          </p:nvPr>
        </p:nvSpPr>
        <p:spPr/>
        <p:txBody>
          <a:bodyPr/>
          <a:lstStyle/>
          <a:p>
            <a:r>
              <a:rPr lang="en-US" dirty="0" smtClean="0"/>
              <a:t>Irene Benny- </a:t>
            </a:r>
            <a:r>
              <a:rPr lang="en-US" dirty="0"/>
              <a:t>RPI</a:t>
            </a:r>
          </a:p>
          <a:p>
            <a:r>
              <a:rPr lang="en-US" dirty="0" smtClean="0"/>
              <a:t>Rachel </a:t>
            </a:r>
            <a:r>
              <a:rPr lang="en-US" dirty="0" err="1" smtClean="0"/>
              <a:t>Romines</a:t>
            </a:r>
            <a:r>
              <a:rPr lang="en-US" dirty="0" smtClean="0"/>
              <a:t> – </a:t>
            </a:r>
            <a:r>
              <a:rPr lang="en-US" dirty="0"/>
              <a:t>Rose-</a:t>
            </a:r>
            <a:r>
              <a:rPr lang="en-US" dirty="0" err="1"/>
              <a:t>Hulman</a:t>
            </a:r>
            <a:endParaRPr lang="en-US" dirty="0"/>
          </a:p>
          <a:p>
            <a:r>
              <a:rPr lang="en-US" dirty="0" smtClean="0"/>
              <a:t>Dennis </a:t>
            </a:r>
            <a:r>
              <a:rPr lang="en-US" dirty="0" err="1" smtClean="0"/>
              <a:t>Deensie</a:t>
            </a:r>
            <a:r>
              <a:rPr lang="en-US" dirty="0" smtClean="0"/>
              <a:t> – Morgan State </a:t>
            </a:r>
            <a:endParaRPr lang="en-US" dirty="0"/>
          </a:p>
          <a:p>
            <a:r>
              <a:rPr lang="en-US" dirty="0"/>
              <a:t>Daniele </a:t>
            </a:r>
            <a:r>
              <a:rPr lang="en-US" dirty="0" err="1"/>
              <a:t>Manikeu</a:t>
            </a:r>
            <a:r>
              <a:rPr lang="en-US" dirty="0"/>
              <a:t> – Morgan State</a:t>
            </a:r>
          </a:p>
          <a:p>
            <a:r>
              <a:rPr lang="en-US" dirty="0" smtClean="0"/>
              <a:t>Adrianna Anderson – </a:t>
            </a:r>
            <a:r>
              <a:rPr lang="en-US" dirty="0"/>
              <a:t>St. Rose</a:t>
            </a:r>
          </a:p>
          <a:p>
            <a:r>
              <a:rPr lang="en-US" dirty="0" smtClean="0"/>
              <a:t>Tiffany Knapp – </a:t>
            </a:r>
            <a:r>
              <a:rPr lang="en-US" dirty="0"/>
              <a:t>St. </a:t>
            </a:r>
            <a:r>
              <a:rPr lang="en-US" dirty="0" smtClean="0"/>
              <a:t>Rose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79EBBD32-0F2D-414A-9B61-D33C0201C1EC}" type="slidenum">
              <a:rPr lang="en-US"/>
              <a:pPr/>
              <a:t>3</a:t>
            </a:fld>
            <a:endParaRPr lang="en-US"/>
          </a:p>
        </p:txBody>
      </p:sp>
      <p:sp>
        <p:nvSpPr>
          <p:cNvPr id="563202" name="Rectangle 2"/>
          <p:cNvSpPr>
            <a:spLocks noGrp="1" noChangeArrowheads="1"/>
          </p:cNvSpPr>
          <p:nvPr>
            <p:ph type="title"/>
          </p:nvPr>
        </p:nvSpPr>
        <p:spPr/>
        <p:txBody>
          <a:bodyPr/>
          <a:lstStyle/>
          <a:p>
            <a:r>
              <a:rPr lang="en-US" sz="2800" dirty="0" smtClean="0"/>
              <a:t>The History of Lighting</a:t>
            </a:r>
            <a:endParaRPr lang="en-US" sz="2800" u="sng" dirty="0"/>
          </a:p>
        </p:txBody>
      </p:sp>
      <p:grpSp>
        <p:nvGrpSpPr>
          <p:cNvPr id="2" name="Group 7"/>
          <p:cNvGrpSpPr>
            <a:grpSpLocks/>
          </p:cNvGrpSpPr>
          <p:nvPr/>
        </p:nvGrpSpPr>
        <p:grpSpPr bwMode="auto">
          <a:xfrm>
            <a:off x="519113" y="1641475"/>
            <a:ext cx="8272462" cy="3729038"/>
            <a:chOff x="327" y="1034"/>
            <a:chExt cx="5211" cy="2349"/>
          </a:xfrm>
        </p:grpSpPr>
        <p:pic>
          <p:nvPicPr>
            <p:cNvPr id="563203" name="Picture 3"/>
            <p:cNvPicPr>
              <a:picLocks noChangeAspect="1" noChangeArrowheads="1"/>
            </p:cNvPicPr>
            <p:nvPr/>
          </p:nvPicPr>
          <p:blipFill>
            <a:blip r:embed="rId3" cstate="print"/>
            <a:srcRect/>
            <a:stretch>
              <a:fillRect/>
            </a:stretch>
          </p:blipFill>
          <p:spPr bwMode="auto">
            <a:xfrm>
              <a:off x="554" y="1913"/>
              <a:ext cx="4548" cy="1470"/>
            </a:xfrm>
            <a:prstGeom prst="rect">
              <a:avLst/>
            </a:prstGeom>
            <a:noFill/>
            <a:ln w="9525">
              <a:solidFill>
                <a:schemeClr val="tx1"/>
              </a:solidFill>
              <a:miter lim="800000"/>
              <a:headEnd/>
              <a:tailEnd/>
            </a:ln>
          </p:spPr>
        </p:pic>
        <p:sp>
          <p:nvSpPr>
            <p:cNvPr id="563204" name="Text Box 4"/>
            <p:cNvSpPr txBox="1">
              <a:spLocks noChangeArrowheads="1"/>
            </p:cNvSpPr>
            <p:nvPr/>
          </p:nvSpPr>
          <p:spPr bwMode="auto">
            <a:xfrm>
              <a:off x="327" y="1034"/>
              <a:ext cx="5211" cy="806"/>
            </a:xfrm>
            <a:prstGeom prst="rect">
              <a:avLst/>
            </a:prstGeom>
            <a:noFill/>
            <a:ln w="9525">
              <a:noFill/>
              <a:miter lim="800000"/>
              <a:headEnd/>
              <a:tailEnd/>
            </a:ln>
            <a:effectLst/>
          </p:spPr>
          <p:txBody>
            <a:bodyPr>
              <a:spAutoFit/>
            </a:bodyPr>
            <a:lstStyle/>
            <a:p>
              <a:r>
                <a:rPr lang="en-US" b="1">
                  <a:effectLst>
                    <a:outerShdw blurRad="38100" dist="38100" dir="2700000" algn="tl">
                      <a:srgbClr val="C0C0C0"/>
                    </a:outerShdw>
                  </a:effectLst>
                </a:rPr>
                <a:t>THE CASE FOR A NATIONAL RESEARCH PROGRAM ON</a:t>
              </a:r>
              <a:r>
                <a:rPr lang="en-US">
                  <a:effectLst>
                    <a:outerShdw blurRad="38100" dist="38100" dir="2700000" algn="tl">
                      <a:srgbClr val="C0C0C0"/>
                    </a:outerShdw>
                  </a:effectLst>
                </a:rPr>
                <a:t> </a:t>
              </a:r>
              <a:r>
                <a:rPr lang="en-US" b="1">
                  <a:effectLst>
                    <a:outerShdw blurRad="38100" dist="38100" dir="2700000" algn="tl">
                      <a:srgbClr val="C0C0C0"/>
                    </a:outerShdw>
                  </a:effectLst>
                </a:rPr>
                <a:t>SEMICONDUCTOR LIGHTING</a:t>
              </a:r>
              <a:endParaRPr lang="en-US" altLang="ko-KR">
                <a:ea typeface="굴림" charset="-127"/>
              </a:endParaRPr>
            </a:p>
            <a:p>
              <a:r>
                <a:rPr lang="en-US" altLang="ko-KR" sz="1400" b="1">
                  <a:ea typeface="굴림" charset="-127"/>
                </a:rPr>
                <a:t>Roland Haitz and Fred Kish, Hewlett-Packard Company, Palo Alto, CA 94304</a:t>
              </a:r>
              <a:br>
                <a:rPr lang="en-US" altLang="ko-KR" sz="1400" b="1">
                  <a:ea typeface="굴림" charset="-127"/>
                </a:rPr>
              </a:br>
              <a:endParaRPr lang="en-US" altLang="ko-KR" sz="1400" b="1">
                <a:ea typeface="굴림" charset="-127"/>
              </a:endParaRPr>
            </a:p>
            <a:p>
              <a:r>
                <a:rPr lang="en-US" altLang="ko-KR" sz="1400" b="1">
                  <a:ea typeface="굴림" charset="-127"/>
                </a:rPr>
                <a:t>Jeff Tsao and Jeff Nelson, Sandia National Laboratories, Albuquerque, NM 87185-0601</a:t>
              </a:r>
              <a:endParaRPr lang="en-US" sz="1400" b="1"/>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680962" name="Rectangle 2"/>
          <p:cNvSpPr>
            <a:spLocks noGrp="1" noChangeArrowheads="1"/>
          </p:cNvSpPr>
          <p:nvPr>
            <p:ph type="title"/>
          </p:nvPr>
        </p:nvSpPr>
        <p:spPr/>
        <p:txBody>
          <a:bodyPr/>
          <a:lstStyle/>
          <a:p>
            <a:r>
              <a:rPr lang="en-US"/>
              <a:t>LIGHT</a:t>
            </a:r>
          </a:p>
        </p:txBody>
      </p:sp>
      <p:pic>
        <p:nvPicPr>
          <p:cNvPr id="680964" name="Picture 4"/>
          <p:cNvPicPr>
            <a:picLocks noChangeAspect="1" noChangeArrowheads="1"/>
          </p:cNvPicPr>
          <p:nvPr/>
        </p:nvPicPr>
        <p:blipFill>
          <a:blip r:embed="rId2" cstate="print"/>
          <a:srcRect/>
          <a:stretch>
            <a:fillRect/>
          </a:stretch>
        </p:blipFill>
        <p:spPr bwMode="auto">
          <a:xfrm>
            <a:off x="3067050" y="1143000"/>
            <a:ext cx="30099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61506" name="Rectangle 2"/>
          <p:cNvSpPr>
            <a:spLocks noGrp="1" noChangeArrowheads="1"/>
          </p:cNvSpPr>
          <p:nvPr>
            <p:ph type="title"/>
          </p:nvPr>
        </p:nvSpPr>
        <p:spPr/>
        <p:txBody>
          <a:bodyPr/>
          <a:lstStyle/>
          <a:p>
            <a:r>
              <a:rPr lang="en-US"/>
              <a:t>LIGHT – How Do We Use It?</a:t>
            </a:r>
          </a:p>
        </p:txBody>
      </p:sp>
      <p:sp>
        <p:nvSpPr>
          <p:cNvPr id="661507" name="Rectangle 3"/>
          <p:cNvSpPr>
            <a:spLocks noGrp="1" noChangeArrowheads="1"/>
          </p:cNvSpPr>
          <p:nvPr>
            <p:ph type="body" idx="1"/>
          </p:nvPr>
        </p:nvSpPr>
        <p:spPr/>
        <p:txBody>
          <a:bodyPr/>
          <a:lstStyle/>
          <a:p>
            <a:pPr>
              <a:lnSpc>
                <a:spcPct val="80000"/>
              </a:lnSpc>
            </a:pPr>
            <a:r>
              <a:rPr lang="en-US" sz="2800"/>
              <a:t>Illumination – Lighting in our homes and work, for our cars, etc. </a:t>
            </a:r>
          </a:p>
          <a:p>
            <a:pPr>
              <a:lnSpc>
                <a:spcPct val="80000"/>
              </a:lnSpc>
            </a:pPr>
            <a:r>
              <a:rPr lang="en-US" sz="2800"/>
              <a:t>Imaging – Microscopes, telescopes, photography, etc</a:t>
            </a:r>
          </a:p>
          <a:p>
            <a:pPr>
              <a:lnSpc>
                <a:spcPct val="80000"/>
              </a:lnSpc>
            </a:pPr>
            <a:r>
              <a:rPr lang="en-US" sz="2800"/>
              <a:t>Displays – Television and Computer Monitors (CRT, Plasma, LCD, etc.)</a:t>
            </a:r>
          </a:p>
          <a:p>
            <a:pPr>
              <a:lnSpc>
                <a:spcPct val="80000"/>
              </a:lnSpc>
            </a:pPr>
            <a:r>
              <a:rPr lang="en-US" sz="2800"/>
              <a:t>Signaling – Traffic lights (cars, trucks, trains, boats, etc.), laser pointer, etc.</a:t>
            </a:r>
          </a:p>
          <a:p>
            <a:pPr>
              <a:lnSpc>
                <a:spcPct val="80000"/>
              </a:lnSpc>
            </a:pPr>
            <a:r>
              <a:rPr lang="en-US" sz="2800"/>
              <a:t>Information – Optical fibers, read-write for storage (CD, DVD, Blu-Ray, etc), barcode, etc. </a:t>
            </a:r>
          </a:p>
          <a:p>
            <a:pPr>
              <a:lnSpc>
                <a:spcPct val="80000"/>
              </a:lnSpc>
            </a:pPr>
            <a:r>
              <a:rPr lang="en-US" sz="2800"/>
              <a:t>Cutting, etching, etc.</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K. A. Connor</a:t>
            </a:r>
          </a:p>
        </p:txBody>
      </p:sp>
      <p:sp>
        <p:nvSpPr>
          <p:cNvPr id="662530" name="Rectangle 2"/>
          <p:cNvSpPr>
            <a:spLocks noGrp="1" noChangeArrowheads="1"/>
          </p:cNvSpPr>
          <p:nvPr>
            <p:ph type="title"/>
          </p:nvPr>
        </p:nvSpPr>
        <p:spPr/>
        <p:txBody>
          <a:bodyPr/>
          <a:lstStyle/>
          <a:p>
            <a:r>
              <a:rPr lang="en-US"/>
              <a:t>Characteristics of Light</a:t>
            </a:r>
          </a:p>
        </p:txBody>
      </p:sp>
      <p:sp>
        <p:nvSpPr>
          <p:cNvPr id="662531" name="Rectangle 3"/>
          <p:cNvSpPr>
            <a:spLocks noGrp="1" noChangeArrowheads="1"/>
          </p:cNvSpPr>
          <p:nvPr>
            <p:ph type="body" idx="1"/>
          </p:nvPr>
        </p:nvSpPr>
        <p:spPr/>
        <p:txBody>
          <a:bodyPr/>
          <a:lstStyle/>
          <a:p>
            <a:r>
              <a:rPr lang="en-US"/>
              <a:t>Spectrum (Color) </a:t>
            </a:r>
          </a:p>
          <a:p>
            <a:endParaRPr lang="en-US"/>
          </a:p>
          <a:p>
            <a:r>
              <a:rPr lang="en-US"/>
              <a:t>Polarization </a:t>
            </a:r>
          </a:p>
          <a:p>
            <a:endParaRPr lang="en-US"/>
          </a:p>
          <a:p>
            <a:r>
              <a:rPr lang="en-US"/>
              <a:t>Time Variation (Blinking)</a:t>
            </a:r>
          </a:p>
          <a:p>
            <a:endParaRPr lang="en-US"/>
          </a:p>
          <a:p>
            <a:r>
              <a:rPr lang="en-US"/>
              <a:t>Direction</a:t>
            </a:r>
          </a:p>
        </p:txBody>
      </p:sp>
      <p:pic>
        <p:nvPicPr>
          <p:cNvPr id="662532" name="Picture 4"/>
          <p:cNvPicPr>
            <a:picLocks noChangeAspect="1" noChangeArrowheads="1"/>
          </p:cNvPicPr>
          <p:nvPr/>
        </p:nvPicPr>
        <p:blipFill>
          <a:blip r:embed="rId2" cstate="print"/>
          <a:srcRect b="17366"/>
          <a:stretch>
            <a:fillRect/>
          </a:stretch>
        </p:blipFill>
        <p:spPr bwMode="auto">
          <a:xfrm>
            <a:off x="4876800" y="1219200"/>
            <a:ext cx="3724275" cy="1752600"/>
          </a:xfrm>
          <a:prstGeom prst="rect">
            <a:avLst/>
          </a:prstGeom>
          <a:noFill/>
          <a:ln w="9525">
            <a:noFill/>
            <a:miter lim="800000"/>
            <a:headEnd/>
            <a:tailEnd/>
          </a:ln>
          <a:effectLst/>
        </p:spPr>
      </p:pic>
      <p:pic>
        <p:nvPicPr>
          <p:cNvPr id="662534" name="Picture 6" descr="green_bl"/>
          <p:cNvPicPr>
            <a:picLocks noChangeAspect="1" noChangeArrowheads="1" noCrop="1"/>
          </p:cNvPicPr>
          <p:nvPr/>
        </p:nvPicPr>
        <p:blipFill>
          <a:blip r:embed="rId3" cstate="print"/>
          <a:srcRect/>
          <a:stretch>
            <a:fillRect/>
          </a:stretch>
        </p:blipFill>
        <p:spPr bwMode="auto">
          <a:xfrm>
            <a:off x="1828800" y="4572000"/>
            <a:ext cx="266700" cy="266700"/>
          </a:xfrm>
          <a:prstGeom prst="rect">
            <a:avLst/>
          </a:prstGeom>
          <a:noFill/>
        </p:spPr>
      </p:pic>
      <p:pic>
        <p:nvPicPr>
          <p:cNvPr id="662535" name="Picture 7" descr="red_bl"/>
          <p:cNvPicPr>
            <a:picLocks noChangeAspect="1" noChangeArrowheads="1" noCrop="1"/>
          </p:cNvPicPr>
          <p:nvPr/>
        </p:nvPicPr>
        <p:blipFill>
          <a:blip r:embed="rId4" cstate="print"/>
          <a:srcRect/>
          <a:stretch>
            <a:fillRect/>
          </a:stretch>
        </p:blipFill>
        <p:spPr bwMode="auto">
          <a:xfrm>
            <a:off x="1066800" y="4572000"/>
            <a:ext cx="266700" cy="266700"/>
          </a:xfrm>
          <a:prstGeom prst="rect">
            <a:avLst/>
          </a:prstGeom>
          <a:noFill/>
        </p:spPr>
      </p:pic>
      <p:pic>
        <p:nvPicPr>
          <p:cNvPr id="662536" name="Picture 8" descr="yell_bl"/>
          <p:cNvPicPr>
            <a:picLocks noChangeAspect="1" noChangeArrowheads="1" noCrop="1"/>
          </p:cNvPicPr>
          <p:nvPr/>
        </p:nvPicPr>
        <p:blipFill>
          <a:blip r:embed="rId5" cstate="print"/>
          <a:srcRect/>
          <a:stretch>
            <a:fillRect/>
          </a:stretch>
        </p:blipFill>
        <p:spPr bwMode="auto">
          <a:xfrm>
            <a:off x="1447800" y="4572000"/>
            <a:ext cx="266700" cy="266700"/>
          </a:xfrm>
          <a:prstGeom prst="rect">
            <a:avLst/>
          </a:prstGeom>
          <a:noFill/>
        </p:spPr>
      </p:pic>
      <p:pic>
        <p:nvPicPr>
          <p:cNvPr id="662537" name="Picture 9"/>
          <p:cNvPicPr>
            <a:picLocks noChangeAspect="1" noChangeArrowheads="1"/>
          </p:cNvPicPr>
          <p:nvPr/>
        </p:nvPicPr>
        <p:blipFill>
          <a:blip r:embed="rId6" cstate="print"/>
          <a:srcRect/>
          <a:stretch>
            <a:fillRect/>
          </a:stretch>
        </p:blipFill>
        <p:spPr bwMode="auto">
          <a:xfrm>
            <a:off x="6172200" y="4572000"/>
            <a:ext cx="2781300" cy="2082800"/>
          </a:xfrm>
          <a:prstGeom prst="rect">
            <a:avLst/>
          </a:prstGeom>
          <a:noFill/>
          <a:ln w="9525">
            <a:noFill/>
            <a:miter lim="800000"/>
            <a:headEnd/>
            <a:tailEnd/>
          </a:ln>
          <a:effectLst/>
        </p:spPr>
      </p:pic>
      <p:pic>
        <p:nvPicPr>
          <p:cNvPr id="662538" name="Picture 10"/>
          <p:cNvPicPr>
            <a:picLocks noChangeAspect="1" noChangeArrowheads="1"/>
          </p:cNvPicPr>
          <p:nvPr/>
        </p:nvPicPr>
        <p:blipFill>
          <a:blip r:embed="rId7" cstate="print"/>
          <a:srcRect/>
          <a:stretch>
            <a:fillRect/>
          </a:stretch>
        </p:blipFill>
        <p:spPr bwMode="auto">
          <a:xfrm>
            <a:off x="3124200" y="2743200"/>
            <a:ext cx="1524000" cy="1057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63554" name="Rectangle 2"/>
          <p:cNvSpPr>
            <a:spLocks noGrp="1" noChangeArrowheads="1"/>
          </p:cNvSpPr>
          <p:nvPr>
            <p:ph type="title"/>
          </p:nvPr>
        </p:nvSpPr>
        <p:spPr/>
        <p:txBody>
          <a:bodyPr/>
          <a:lstStyle/>
          <a:p>
            <a:r>
              <a:rPr lang="en-US"/>
              <a:t>Making Light Smart</a:t>
            </a:r>
          </a:p>
        </p:txBody>
      </p:sp>
      <p:sp>
        <p:nvSpPr>
          <p:cNvPr id="663555" name="Rectangle 3"/>
          <p:cNvSpPr>
            <a:spLocks noGrp="1" noChangeArrowheads="1"/>
          </p:cNvSpPr>
          <p:nvPr>
            <p:ph type="body" idx="1"/>
          </p:nvPr>
        </p:nvSpPr>
        <p:spPr/>
        <p:txBody>
          <a:bodyPr/>
          <a:lstStyle/>
          <a:p>
            <a:r>
              <a:rPr lang="en-US"/>
              <a:t>Light Source</a:t>
            </a:r>
          </a:p>
          <a:p>
            <a:pPr lvl="1"/>
            <a:r>
              <a:rPr lang="en-US"/>
              <a:t>LED</a:t>
            </a:r>
          </a:p>
          <a:p>
            <a:r>
              <a:rPr lang="en-US"/>
              <a:t>Power for Light Source</a:t>
            </a:r>
          </a:p>
          <a:p>
            <a:pPr lvl="1"/>
            <a:r>
              <a:rPr lang="en-US"/>
              <a:t>Battery</a:t>
            </a:r>
            <a:br>
              <a:rPr lang="en-US"/>
            </a:br>
            <a:r>
              <a:rPr lang="en-US"/>
              <a:t>(DC Voltage)</a:t>
            </a:r>
          </a:p>
          <a:p>
            <a:r>
              <a:rPr lang="en-US"/>
              <a:t>Control </a:t>
            </a:r>
          </a:p>
          <a:p>
            <a:pPr lvl="1"/>
            <a:r>
              <a:rPr lang="en-US"/>
              <a:t>Computer</a:t>
            </a:r>
            <a:br>
              <a:rPr lang="en-US"/>
            </a:br>
            <a:r>
              <a:rPr lang="en-US"/>
              <a:t>(Processor)</a:t>
            </a:r>
          </a:p>
        </p:txBody>
      </p:sp>
      <p:pic>
        <p:nvPicPr>
          <p:cNvPr id="663556" name="Picture 4"/>
          <p:cNvPicPr>
            <a:picLocks noChangeAspect="1" noChangeArrowheads="1"/>
          </p:cNvPicPr>
          <p:nvPr/>
        </p:nvPicPr>
        <p:blipFill>
          <a:blip r:embed="rId2" cstate="print"/>
          <a:srcRect/>
          <a:stretch>
            <a:fillRect/>
          </a:stretch>
        </p:blipFill>
        <p:spPr bwMode="auto">
          <a:xfrm>
            <a:off x="4953000" y="1295400"/>
            <a:ext cx="3876675" cy="1363663"/>
          </a:xfrm>
          <a:prstGeom prst="rect">
            <a:avLst/>
          </a:prstGeom>
          <a:noFill/>
          <a:ln w="9525">
            <a:noFill/>
            <a:miter lim="800000"/>
            <a:headEnd/>
            <a:tailEnd/>
          </a:ln>
          <a:effectLst/>
        </p:spPr>
      </p:pic>
      <p:pic>
        <p:nvPicPr>
          <p:cNvPr id="663558" name="Picture 6"/>
          <p:cNvPicPr>
            <a:picLocks noChangeAspect="1" noChangeArrowheads="1"/>
          </p:cNvPicPr>
          <p:nvPr/>
        </p:nvPicPr>
        <p:blipFill>
          <a:blip r:embed="rId3" cstate="print"/>
          <a:srcRect/>
          <a:stretch>
            <a:fillRect/>
          </a:stretch>
        </p:blipFill>
        <p:spPr bwMode="auto">
          <a:xfrm>
            <a:off x="4724400" y="3627438"/>
            <a:ext cx="4267200" cy="3135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Smart Lighting</a:t>
            </a:r>
            <a:endParaRPr lang="en-US" dirty="0"/>
          </a:p>
        </p:txBody>
      </p:sp>
      <p:sp>
        <p:nvSpPr>
          <p:cNvPr id="8" name="Footer Placeholder 3"/>
          <p:cNvSpPr>
            <a:spLocks noGrp="1"/>
          </p:cNvSpPr>
          <p:nvPr>
            <p:ph type="ftr" sz="quarter" idx="11"/>
          </p:nvPr>
        </p:nvSpPr>
        <p:spPr/>
        <p:txBody>
          <a:bodyPr/>
          <a:lstStyle/>
          <a:p>
            <a:r>
              <a:rPr lang="en-US"/>
              <a:t>K. A. Connor</a:t>
            </a:r>
          </a:p>
        </p:txBody>
      </p:sp>
      <p:graphicFrame>
        <p:nvGraphicFramePr>
          <p:cNvPr id="664603" name="Diagram 27"/>
          <p:cNvGraphicFramePr>
            <a:graphicFrameLocks/>
          </p:cNvGraphicFramePr>
          <p:nvPr>
            <p:ph idx="4294967295"/>
          </p:nvPr>
        </p:nvGraphicFramePr>
        <p:xfrm>
          <a:off x="0" y="1600200"/>
          <a:ext cx="8229600" cy="4525963"/>
        </p:xfrm>
        <a:graphic>
          <a:graphicData uri="http://schemas.openxmlformats.org/drawingml/2006/compatibility">
            <com:legacyDrawing xmlns:com="http://schemas.openxmlformats.org/drawingml/2006/compatibility" spid="_x0000_s1026"/>
          </a:graphicData>
        </a:graphic>
      </p:graphicFrame>
      <p:sp>
        <p:nvSpPr>
          <p:cNvPr id="664600" name="Text Box 24"/>
          <p:cNvSpPr txBox="1">
            <a:spLocks noChangeArrowheads="1"/>
          </p:cNvSpPr>
          <p:nvPr/>
        </p:nvSpPr>
        <p:spPr bwMode="auto">
          <a:xfrm>
            <a:off x="3352800" y="5562600"/>
            <a:ext cx="2590800" cy="366713"/>
          </a:xfrm>
          <a:prstGeom prst="rect">
            <a:avLst/>
          </a:prstGeom>
          <a:noFill/>
          <a:ln w="9525">
            <a:noFill/>
            <a:miter lim="800000"/>
            <a:headEnd/>
            <a:tailEnd/>
          </a:ln>
          <a:effectLst/>
        </p:spPr>
        <p:txBody>
          <a:bodyPr>
            <a:spAutoFit/>
          </a:bodyPr>
          <a:lstStyle/>
          <a:p>
            <a:pPr>
              <a:spcBef>
                <a:spcPct val="50000"/>
              </a:spcBef>
            </a:pPr>
            <a:r>
              <a:rPr lang="en-US"/>
              <a:t>Smart Lighting System</a:t>
            </a:r>
          </a:p>
        </p:txBody>
      </p:sp>
      <p:pic>
        <p:nvPicPr>
          <p:cNvPr id="664611" name="Picture 35"/>
          <p:cNvPicPr>
            <a:picLocks noChangeAspect="1" noChangeArrowheads="1"/>
          </p:cNvPicPr>
          <p:nvPr/>
        </p:nvPicPr>
        <p:blipFill>
          <a:blip r:embed="rId3" cstate="print"/>
          <a:srcRect/>
          <a:stretch>
            <a:fillRect/>
          </a:stretch>
        </p:blipFill>
        <p:spPr bwMode="auto">
          <a:xfrm>
            <a:off x="6096000" y="1066800"/>
            <a:ext cx="2895600" cy="2171700"/>
          </a:xfrm>
          <a:prstGeom prst="rect">
            <a:avLst/>
          </a:prstGeom>
          <a:noFill/>
          <a:ln w="9525">
            <a:noFill/>
            <a:miter lim="800000"/>
            <a:headEnd/>
            <a:tailEnd/>
          </a:ln>
          <a:effectLst/>
        </p:spPr>
      </p:pic>
      <p:pic>
        <p:nvPicPr>
          <p:cNvPr id="664613" name="Picture 37"/>
          <p:cNvPicPr>
            <a:picLocks noChangeAspect="1" noChangeArrowheads="1"/>
          </p:cNvPicPr>
          <p:nvPr/>
        </p:nvPicPr>
        <p:blipFill>
          <a:blip r:embed="rId4" cstate="print"/>
          <a:srcRect/>
          <a:stretch>
            <a:fillRect/>
          </a:stretch>
        </p:blipFill>
        <p:spPr bwMode="auto">
          <a:xfrm>
            <a:off x="109537" y="1066800"/>
            <a:ext cx="2862263" cy="2208213"/>
          </a:xfrm>
          <a:prstGeom prst="rect">
            <a:avLst/>
          </a:prstGeom>
          <a:noFill/>
          <a:ln w="9525">
            <a:noFill/>
            <a:miter lim="800000"/>
            <a:headEnd/>
            <a:tailEnd/>
          </a:ln>
          <a:effectLst/>
        </p:spPr>
      </p:pic>
      <p:pic>
        <p:nvPicPr>
          <p:cNvPr id="664614" name="Picture 38"/>
          <p:cNvPicPr>
            <a:picLocks noChangeAspect="1" noChangeArrowheads="1"/>
          </p:cNvPicPr>
          <p:nvPr/>
        </p:nvPicPr>
        <p:blipFill>
          <a:blip r:embed="rId5" cstate="print"/>
          <a:srcRect/>
          <a:stretch>
            <a:fillRect/>
          </a:stretch>
        </p:blipFill>
        <p:spPr bwMode="auto">
          <a:xfrm>
            <a:off x="76200" y="1066800"/>
            <a:ext cx="2971800" cy="2225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4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Similar to Robotics</a:t>
            </a:r>
            <a:endParaRPr lang="en-US" dirty="0"/>
          </a:p>
        </p:txBody>
      </p:sp>
      <p:sp>
        <p:nvSpPr>
          <p:cNvPr id="6" name="Footer Placeholder 3"/>
          <p:cNvSpPr>
            <a:spLocks noGrp="1"/>
          </p:cNvSpPr>
          <p:nvPr>
            <p:ph type="ftr" sz="quarter" idx="11"/>
          </p:nvPr>
        </p:nvSpPr>
        <p:spPr/>
        <p:txBody>
          <a:bodyPr/>
          <a:lstStyle/>
          <a:p>
            <a:r>
              <a:rPr lang="en-US"/>
              <a:t>K. A. Connor</a:t>
            </a:r>
          </a:p>
        </p:txBody>
      </p:sp>
      <p:graphicFrame>
        <p:nvGraphicFramePr>
          <p:cNvPr id="669701" name="Diagram 5"/>
          <p:cNvGraphicFramePr>
            <a:graphicFrameLocks/>
          </p:cNvGraphicFramePr>
          <p:nvPr>
            <p:ph idx="4294967295"/>
          </p:nvPr>
        </p:nvGraphicFramePr>
        <p:xfrm>
          <a:off x="0" y="1600200"/>
          <a:ext cx="8229600" cy="4525963"/>
        </p:xfrm>
        <a:graphic>
          <a:graphicData uri="http://schemas.openxmlformats.org/drawingml/2006/compatibility">
            <com:legacyDrawing xmlns:com="http://schemas.openxmlformats.org/drawingml/2006/compatibility" spid="_x0000_s2050"/>
          </a:graphicData>
        </a:graphic>
      </p:graphicFrame>
      <p:pic>
        <p:nvPicPr>
          <p:cNvPr id="669709" name="Picture 13"/>
          <p:cNvPicPr>
            <a:picLocks noChangeAspect="1" noChangeArrowheads="1"/>
          </p:cNvPicPr>
          <p:nvPr/>
        </p:nvPicPr>
        <p:blipFill>
          <a:blip r:embed="rId3" cstate="print"/>
          <a:srcRect/>
          <a:stretch>
            <a:fillRect/>
          </a:stretch>
        </p:blipFill>
        <p:spPr bwMode="auto">
          <a:xfrm>
            <a:off x="6477000" y="1295400"/>
            <a:ext cx="2438400" cy="2438400"/>
          </a:xfrm>
          <a:prstGeom prst="rect">
            <a:avLst/>
          </a:prstGeom>
          <a:noFill/>
          <a:ln w="9525">
            <a:noFill/>
            <a:miter lim="800000"/>
            <a:headEnd/>
            <a:tailEnd/>
          </a:ln>
          <a:effectLst/>
        </p:spPr>
      </p:pic>
      <p:pic>
        <p:nvPicPr>
          <p:cNvPr id="669710" name="Picture 14"/>
          <p:cNvPicPr>
            <a:picLocks noChangeAspect="1" noChangeArrowheads="1"/>
          </p:cNvPicPr>
          <p:nvPr/>
        </p:nvPicPr>
        <p:blipFill>
          <a:blip r:embed="rId4" cstate="print"/>
          <a:srcRect/>
          <a:stretch>
            <a:fillRect/>
          </a:stretch>
        </p:blipFill>
        <p:spPr bwMode="auto">
          <a:xfrm>
            <a:off x="152400" y="1143000"/>
            <a:ext cx="2422525" cy="2662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600066" name="Rectangle 2"/>
          <p:cNvSpPr>
            <a:spLocks noGrp="1" noChangeArrowheads="1"/>
          </p:cNvSpPr>
          <p:nvPr>
            <p:ph type="title"/>
          </p:nvPr>
        </p:nvSpPr>
        <p:spPr/>
        <p:txBody>
          <a:bodyPr/>
          <a:lstStyle/>
          <a:p>
            <a:r>
              <a:rPr lang="en-US"/>
              <a:t>Making Light Through Electronics</a:t>
            </a:r>
          </a:p>
        </p:txBody>
      </p:sp>
      <p:sp>
        <p:nvSpPr>
          <p:cNvPr id="600067" name="Rectangle 3"/>
          <p:cNvSpPr>
            <a:spLocks noGrp="1" noChangeArrowheads="1"/>
          </p:cNvSpPr>
          <p:nvPr>
            <p:ph type="body" idx="1"/>
          </p:nvPr>
        </p:nvSpPr>
        <p:spPr/>
        <p:txBody>
          <a:bodyPr/>
          <a:lstStyle/>
          <a:p>
            <a:r>
              <a:rPr lang="en-US" dirty="0"/>
              <a:t>LED (Light emitting diode)</a:t>
            </a:r>
          </a:p>
          <a:p>
            <a:r>
              <a:rPr lang="en-US" dirty="0"/>
              <a:t>Resistor</a:t>
            </a:r>
          </a:p>
          <a:p>
            <a:r>
              <a:rPr lang="en-US" dirty="0"/>
              <a:t>Wires</a:t>
            </a:r>
          </a:p>
          <a:p>
            <a:r>
              <a:rPr lang="en-US" dirty="0"/>
              <a:t>Battery</a:t>
            </a:r>
          </a:p>
        </p:txBody>
      </p:sp>
      <p:sp>
        <p:nvSpPr>
          <p:cNvPr id="600068" name="Text Box 4"/>
          <p:cNvSpPr txBox="1">
            <a:spLocks noChangeArrowheads="1"/>
          </p:cNvSpPr>
          <p:nvPr/>
        </p:nvSpPr>
        <p:spPr bwMode="auto">
          <a:xfrm>
            <a:off x="3048000" y="2590800"/>
            <a:ext cx="5715000" cy="2308324"/>
          </a:xfrm>
          <a:prstGeom prst="rect">
            <a:avLst/>
          </a:prstGeom>
          <a:noFill/>
          <a:ln w="9525">
            <a:noFill/>
            <a:miter lim="800000"/>
            <a:headEnd/>
            <a:tailEnd/>
          </a:ln>
          <a:effectLst/>
        </p:spPr>
        <p:txBody>
          <a:bodyPr>
            <a:spAutoFit/>
          </a:bodyPr>
          <a:lstStyle/>
          <a:p>
            <a:pPr>
              <a:spcBef>
                <a:spcPct val="50000"/>
              </a:spcBef>
            </a:pPr>
            <a:r>
              <a:rPr lang="en-US" sz="2400" dirty="0"/>
              <a:t>We </a:t>
            </a:r>
            <a:r>
              <a:rPr lang="en-US" sz="2400" dirty="0" smtClean="0"/>
              <a:t>have made a </a:t>
            </a:r>
            <a:r>
              <a:rPr lang="en-US" sz="2400" dirty="0"/>
              <a:t>solid state light</a:t>
            </a:r>
          </a:p>
          <a:p>
            <a:pPr>
              <a:spcBef>
                <a:spcPct val="50000"/>
              </a:spcBef>
            </a:pPr>
            <a:r>
              <a:rPr lang="en-US" sz="2400" dirty="0"/>
              <a:t>Such a light could be used to send flashing signals</a:t>
            </a:r>
          </a:p>
          <a:p>
            <a:pPr>
              <a:spcBef>
                <a:spcPct val="50000"/>
              </a:spcBef>
            </a:pPr>
            <a:r>
              <a:rPr lang="en-US" sz="2400" dirty="0"/>
              <a:t>This is what the stop and go lights (red, yellow, green) are made from these days</a:t>
            </a:r>
          </a:p>
        </p:txBody>
      </p:sp>
      <p:pic>
        <p:nvPicPr>
          <p:cNvPr id="600069" name="Picture 5"/>
          <p:cNvPicPr>
            <a:picLocks noChangeAspect="1" noChangeArrowheads="1"/>
          </p:cNvPicPr>
          <p:nvPr/>
        </p:nvPicPr>
        <p:blipFill>
          <a:blip r:embed="rId2" cstate="print"/>
          <a:srcRect/>
          <a:stretch>
            <a:fillRect/>
          </a:stretch>
        </p:blipFill>
        <p:spPr bwMode="auto">
          <a:xfrm>
            <a:off x="457200" y="4038600"/>
            <a:ext cx="2152650" cy="1841500"/>
          </a:xfrm>
          <a:prstGeom prst="rect">
            <a:avLst/>
          </a:prstGeom>
          <a:noFill/>
          <a:ln w="9525">
            <a:noFill/>
            <a:miter lim="800000"/>
            <a:headEnd/>
            <a:tailEnd/>
          </a:ln>
          <a:effectLst/>
        </p:spPr>
      </p:pic>
      <p:sp>
        <p:nvSpPr>
          <p:cNvPr id="600070" name="Rectangle 6"/>
          <p:cNvSpPr>
            <a:spLocks noChangeArrowheads="1"/>
          </p:cNvSpPr>
          <p:nvPr/>
        </p:nvSpPr>
        <p:spPr bwMode="auto">
          <a:xfrm>
            <a:off x="2819400" y="5562600"/>
            <a:ext cx="2914650" cy="366713"/>
          </a:xfrm>
          <a:prstGeom prst="rect">
            <a:avLst/>
          </a:prstGeom>
          <a:noFill/>
          <a:ln w="9525">
            <a:noFill/>
            <a:miter lim="800000"/>
            <a:headEnd/>
            <a:tailEnd/>
          </a:ln>
          <a:effectLst/>
        </p:spPr>
        <p:txBody>
          <a:bodyPr wrap="none">
            <a:spAutoFit/>
          </a:bodyPr>
          <a:lstStyle/>
          <a:p>
            <a:r>
              <a:rPr lang="en-US">
                <a:hlinkClick r:id="rId3"/>
              </a:rPr>
              <a:t>http://www.robotroom.com</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0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
          <p:cNvSpPr>
            <a:spLocks noGrp="1"/>
          </p:cNvSpPr>
          <p:nvPr>
            <p:ph type="ftr" sz="quarter" idx="10"/>
          </p:nvPr>
        </p:nvSpPr>
        <p:spPr/>
        <p:txBody>
          <a:bodyPr/>
          <a:lstStyle/>
          <a:p>
            <a:r>
              <a:rPr lang="en-US"/>
              <a:t>K. A. Connor</a:t>
            </a:r>
          </a:p>
        </p:txBody>
      </p:sp>
      <p:pic>
        <p:nvPicPr>
          <p:cNvPr id="573442" name="Picture 2" descr="Mendota 009"/>
          <p:cNvPicPr>
            <a:picLocks noChangeAspect="1" noChangeArrowheads="1"/>
          </p:cNvPicPr>
          <p:nvPr/>
        </p:nvPicPr>
        <p:blipFill>
          <a:blip r:embed="rId2" cstate="print"/>
          <a:srcRect l="28563" t="29482" r="29692" b="35361"/>
          <a:stretch>
            <a:fillRect/>
          </a:stretch>
        </p:blipFill>
        <p:spPr bwMode="auto">
          <a:xfrm>
            <a:off x="304800" y="1392238"/>
            <a:ext cx="8534400" cy="5389562"/>
          </a:xfrm>
          <a:prstGeom prst="rect">
            <a:avLst/>
          </a:prstGeom>
          <a:noFill/>
        </p:spPr>
      </p:pic>
      <p:sp>
        <p:nvSpPr>
          <p:cNvPr id="573443" name="Rectangle 3"/>
          <p:cNvSpPr>
            <a:spLocks noGrp="1" noChangeArrowheads="1"/>
          </p:cNvSpPr>
          <p:nvPr>
            <p:ph type="title"/>
          </p:nvPr>
        </p:nvSpPr>
        <p:spPr/>
        <p:txBody>
          <a:bodyPr/>
          <a:lstStyle/>
          <a:p>
            <a:r>
              <a:rPr lang="en-US" dirty="0" smtClean="0"/>
              <a:t>At Home Without the </a:t>
            </a:r>
            <a:r>
              <a:rPr lang="en-US" dirty="0" err="1" smtClean="0"/>
              <a:t>Protoboard</a:t>
            </a:r>
            <a:endParaRPr lang="en-US" dirty="0"/>
          </a:p>
        </p:txBody>
      </p:sp>
      <p:sp>
        <p:nvSpPr>
          <p:cNvPr id="573444" name="Rectangle 4"/>
          <p:cNvSpPr>
            <a:spLocks noChangeArrowheads="1"/>
          </p:cNvSpPr>
          <p:nvPr/>
        </p:nvSpPr>
        <p:spPr bwMode="auto">
          <a:xfrm>
            <a:off x="5181600" y="5181600"/>
            <a:ext cx="914400" cy="15240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573445" name="Rectangle 5"/>
          <p:cNvSpPr>
            <a:spLocks noChangeArrowheads="1"/>
          </p:cNvSpPr>
          <p:nvPr/>
        </p:nvSpPr>
        <p:spPr bwMode="auto">
          <a:xfrm>
            <a:off x="5334000" y="50292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3446" name="Rectangle 6"/>
          <p:cNvSpPr>
            <a:spLocks noChangeArrowheads="1"/>
          </p:cNvSpPr>
          <p:nvPr/>
        </p:nvSpPr>
        <p:spPr bwMode="auto">
          <a:xfrm>
            <a:off x="5715000" y="50292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3447" name="Freeform 7"/>
          <p:cNvSpPr>
            <a:spLocks/>
          </p:cNvSpPr>
          <p:nvPr/>
        </p:nvSpPr>
        <p:spPr bwMode="auto">
          <a:xfrm>
            <a:off x="5410200" y="3695700"/>
            <a:ext cx="787400" cy="1333500"/>
          </a:xfrm>
          <a:custGeom>
            <a:avLst/>
            <a:gdLst/>
            <a:ahLst/>
            <a:cxnLst>
              <a:cxn ang="0">
                <a:pos x="0" y="840"/>
              </a:cxn>
              <a:cxn ang="0">
                <a:pos x="96" y="456"/>
              </a:cxn>
              <a:cxn ang="0">
                <a:pos x="432" y="72"/>
              </a:cxn>
              <a:cxn ang="0">
                <a:pos x="480" y="24"/>
              </a:cxn>
            </a:cxnLst>
            <a:rect l="0" t="0" r="r" b="b"/>
            <a:pathLst>
              <a:path w="496" h="840">
                <a:moveTo>
                  <a:pt x="0" y="840"/>
                </a:moveTo>
                <a:cubicBezTo>
                  <a:pt x="12" y="712"/>
                  <a:pt x="24" y="584"/>
                  <a:pt x="96" y="456"/>
                </a:cubicBezTo>
                <a:cubicBezTo>
                  <a:pt x="168" y="328"/>
                  <a:pt x="368" y="144"/>
                  <a:pt x="432" y="72"/>
                </a:cubicBezTo>
                <a:cubicBezTo>
                  <a:pt x="496" y="0"/>
                  <a:pt x="488" y="12"/>
                  <a:pt x="480" y="24"/>
                </a:cubicBezTo>
              </a:path>
            </a:pathLst>
          </a:custGeom>
          <a:noFill/>
          <a:ln w="28575" cmpd="sng">
            <a:solidFill>
              <a:schemeClr val="tx1"/>
            </a:solidFill>
            <a:round/>
            <a:headEnd/>
            <a:tailEnd/>
          </a:ln>
          <a:effectLst/>
        </p:spPr>
        <p:txBody>
          <a:bodyPr/>
          <a:lstStyle/>
          <a:p>
            <a:endParaRPr lang="en-US"/>
          </a:p>
        </p:txBody>
      </p:sp>
      <p:sp>
        <p:nvSpPr>
          <p:cNvPr id="573448" name="Freeform 8"/>
          <p:cNvSpPr>
            <a:spLocks/>
          </p:cNvSpPr>
          <p:nvPr/>
        </p:nvSpPr>
        <p:spPr bwMode="auto">
          <a:xfrm>
            <a:off x="5791200" y="4826000"/>
            <a:ext cx="1524000" cy="495300"/>
          </a:xfrm>
          <a:custGeom>
            <a:avLst/>
            <a:gdLst/>
            <a:ahLst/>
            <a:cxnLst>
              <a:cxn ang="0">
                <a:pos x="48" y="128"/>
              </a:cxn>
              <a:cxn ang="0">
                <a:pos x="48" y="80"/>
              </a:cxn>
              <a:cxn ang="0">
                <a:pos x="336" y="32"/>
              </a:cxn>
              <a:cxn ang="0">
                <a:pos x="576" y="272"/>
              </a:cxn>
              <a:cxn ang="0">
                <a:pos x="960" y="272"/>
              </a:cxn>
            </a:cxnLst>
            <a:rect l="0" t="0" r="r" b="b"/>
            <a:pathLst>
              <a:path w="960" h="312">
                <a:moveTo>
                  <a:pt x="48" y="128"/>
                </a:moveTo>
                <a:cubicBezTo>
                  <a:pt x="24" y="112"/>
                  <a:pt x="0" y="96"/>
                  <a:pt x="48" y="80"/>
                </a:cubicBezTo>
                <a:cubicBezTo>
                  <a:pt x="96" y="64"/>
                  <a:pt x="248" y="0"/>
                  <a:pt x="336" y="32"/>
                </a:cubicBezTo>
                <a:cubicBezTo>
                  <a:pt x="424" y="64"/>
                  <a:pt x="472" y="232"/>
                  <a:pt x="576" y="272"/>
                </a:cubicBezTo>
                <a:cubicBezTo>
                  <a:pt x="680" y="312"/>
                  <a:pt x="896" y="272"/>
                  <a:pt x="960" y="272"/>
                </a:cubicBezTo>
              </a:path>
            </a:pathLst>
          </a:custGeom>
          <a:noFill/>
          <a:ln w="28575" cmpd="sng">
            <a:solidFill>
              <a:srgbClr val="FF0000"/>
            </a:solidFill>
            <a:round/>
            <a:headEnd/>
            <a:tailEnd/>
          </a:ln>
          <a:effectLst/>
        </p:spPr>
        <p:txBody>
          <a:bodyPr/>
          <a:lstStyle/>
          <a:p>
            <a:endParaRPr lang="en-US"/>
          </a:p>
        </p:txBody>
      </p:sp>
      <p:sp>
        <p:nvSpPr>
          <p:cNvPr id="573451" name="Text Box 11"/>
          <p:cNvSpPr txBox="1">
            <a:spLocks noChangeArrowheads="1"/>
          </p:cNvSpPr>
          <p:nvPr/>
        </p:nvSpPr>
        <p:spPr bwMode="auto">
          <a:xfrm>
            <a:off x="1219200" y="5105400"/>
            <a:ext cx="1981200" cy="1190625"/>
          </a:xfrm>
          <a:prstGeom prst="rect">
            <a:avLst/>
          </a:prstGeom>
          <a:noFill/>
          <a:ln w="9525">
            <a:noFill/>
            <a:miter lim="800000"/>
            <a:headEnd/>
            <a:tailEnd/>
          </a:ln>
          <a:effectLst/>
        </p:spPr>
        <p:txBody>
          <a:bodyPr>
            <a:spAutoFit/>
          </a:bodyPr>
          <a:lstStyle/>
          <a:p>
            <a:pPr>
              <a:spcBef>
                <a:spcPct val="50000"/>
              </a:spcBef>
            </a:pPr>
            <a:r>
              <a:rPr lang="en-US"/>
              <a:t>Then Connect the Battery Using the Black and Red Wires</a:t>
            </a:r>
          </a:p>
        </p:txBody>
      </p:sp>
      <p:sp>
        <p:nvSpPr>
          <p:cNvPr id="573452" name="Line 12"/>
          <p:cNvSpPr>
            <a:spLocks noChangeShapeType="1"/>
          </p:cNvSpPr>
          <p:nvPr/>
        </p:nvSpPr>
        <p:spPr bwMode="auto">
          <a:xfrm>
            <a:off x="5257800" y="4997450"/>
            <a:ext cx="762000" cy="0"/>
          </a:xfrm>
          <a:prstGeom prst="line">
            <a:avLst/>
          </a:prstGeom>
          <a:noFill/>
          <a:ln w="76200">
            <a:solidFill>
              <a:schemeClr val="tx1"/>
            </a:solidFill>
            <a:round/>
            <a:headEnd/>
            <a:tailEnd/>
          </a:ln>
          <a:effectLst/>
        </p:spPr>
        <p:txBody>
          <a:bodyPr/>
          <a:lstStyle/>
          <a:p>
            <a:endParaRPr lang="en-US"/>
          </a:p>
        </p:txBody>
      </p:sp>
      <p:sp>
        <p:nvSpPr>
          <p:cNvPr id="573453" name="Line 13"/>
          <p:cNvSpPr>
            <a:spLocks noChangeShapeType="1"/>
          </p:cNvSpPr>
          <p:nvPr/>
        </p:nvSpPr>
        <p:spPr bwMode="auto">
          <a:xfrm flipH="1" flipV="1">
            <a:off x="6324600" y="2514600"/>
            <a:ext cx="381000" cy="76200"/>
          </a:xfrm>
          <a:prstGeom prst="line">
            <a:avLst/>
          </a:prstGeom>
          <a:noFill/>
          <a:ln w="28575">
            <a:solidFill>
              <a:srgbClr val="33CC33"/>
            </a:solidFill>
            <a:round/>
            <a:headEnd/>
            <a:tailEnd/>
          </a:ln>
          <a:effectLst/>
        </p:spPr>
        <p:txBody>
          <a:bodyPr/>
          <a:lstStyle/>
          <a:p>
            <a:endParaRPr lang="en-US"/>
          </a:p>
        </p:txBody>
      </p:sp>
      <p:sp>
        <p:nvSpPr>
          <p:cNvPr id="573454" name="Line 14"/>
          <p:cNvSpPr>
            <a:spLocks noChangeShapeType="1"/>
          </p:cNvSpPr>
          <p:nvPr/>
        </p:nvSpPr>
        <p:spPr bwMode="auto">
          <a:xfrm flipH="1" flipV="1">
            <a:off x="6477000" y="2133600"/>
            <a:ext cx="304800" cy="228600"/>
          </a:xfrm>
          <a:prstGeom prst="line">
            <a:avLst/>
          </a:prstGeom>
          <a:noFill/>
          <a:ln w="28575">
            <a:solidFill>
              <a:srgbClr val="33CC33"/>
            </a:solidFill>
            <a:round/>
            <a:headEnd/>
            <a:tailEnd/>
          </a:ln>
          <a:effectLst/>
        </p:spPr>
        <p:txBody>
          <a:bodyPr/>
          <a:lstStyle/>
          <a:p>
            <a:endParaRPr lang="en-US"/>
          </a:p>
        </p:txBody>
      </p:sp>
      <p:sp>
        <p:nvSpPr>
          <p:cNvPr id="573455" name="Line 15"/>
          <p:cNvSpPr>
            <a:spLocks noChangeShapeType="1"/>
          </p:cNvSpPr>
          <p:nvPr/>
        </p:nvSpPr>
        <p:spPr bwMode="auto">
          <a:xfrm flipH="1" flipV="1">
            <a:off x="6934200" y="1828800"/>
            <a:ext cx="76200" cy="457200"/>
          </a:xfrm>
          <a:prstGeom prst="line">
            <a:avLst/>
          </a:prstGeom>
          <a:noFill/>
          <a:ln w="28575">
            <a:solidFill>
              <a:srgbClr val="33CC33"/>
            </a:solidFill>
            <a:round/>
            <a:headEnd/>
            <a:tailEnd/>
          </a:ln>
          <a:effectLst/>
        </p:spPr>
        <p:txBody>
          <a:bodyPr/>
          <a:lstStyle/>
          <a:p>
            <a:endParaRPr lang="en-US"/>
          </a:p>
        </p:txBody>
      </p:sp>
      <p:sp>
        <p:nvSpPr>
          <p:cNvPr id="573456" name="Line 16"/>
          <p:cNvSpPr>
            <a:spLocks noChangeShapeType="1"/>
          </p:cNvSpPr>
          <p:nvPr/>
        </p:nvSpPr>
        <p:spPr bwMode="auto">
          <a:xfrm flipV="1">
            <a:off x="7239000" y="1905000"/>
            <a:ext cx="381000" cy="457200"/>
          </a:xfrm>
          <a:prstGeom prst="line">
            <a:avLst/>
          </a:prstGeom>
          <a:noFill/>
          <a:ln w="28575">
            <a:solidFill>
              <a:srgbClr val="33CC33"/>
            </a:solidFill>
            <a:round/>
            <a:headEnd/>
            <a:tailEnd/>
          </a:ln>
          <a:effectLst/>
        </p:spPr>
        <p:txBody>
          <a:bodyPr/>
          <a:lstStyle/>
          <a:p>
            <a:endParaRPr lang="en-US"/>
          </a:p>
        </p:txBody>
      </p:sp>
      <p:sp>
        <p:nvSpPr>
          <p:cNvPr id="573457" name="Line 17"/>
          <p:cNvSpPr>
            <a:spLocks noChangeShapeType="1"/>
          </p:cNvSpPr>
          <p:nvPr/>
        </p:nvSpPr>
        <p:spPr bwMode="auto">
          <a:xfrm flipV="1">
            <a:off x="7239000" y="2438400"/>
            <a:ext cx="609600" cy="152400"/>
          </a:xfrm>
          <a:prstGeom prst="line">
            <a:avLst/>
          </a:prstGeom>
          <a:noFill/>
          <a:ln w="28575">
            <a:solidFill>
              <a:srgbClr val="33CC33"/>
            </a:solidFill>
            <a:round/>
            <a:headEnd/>
            <a:tailEnd/>
          </a:ln>
          <a:effectLst/>
        </p:spPr>
        <p:txBody>
          <a:bodyPr/>
          <a:lstStyle/>
          <a:p>
            <a:endParaRPr lang="en-US"/>
          </a:p>
        </p:txBody>
      </p:sp>
      <p:sp>
        <p:nvSpPr>
          <p:cNvPr id="573458" name="Line 18"/>
          <p:cNvSpPr>
            <a:spLocks noChangeShapeType="1"/>
          </p:cNvSpPr>
          <p:nvPr/>
        </p:nvSpPr>
        <p:spPr bwMode="auto">
          <a:xfrm>
            <a:off x="7162800" y="2743200"/>
            <a:ext cx="609600" cy="228600"/>
          </a:xfrm>
          <a:prstGeom prst="line">
            <a:avLst/>
          </a:prstGeom>
          <a:noFill/>
          <a:ln w="28575">
            <a:solidFill>
              <a:srgbClr val="33CC33"/>
            </a:solidFill>
            <a:round/>
            <a:headEnd/>
            <a:tailEnd/>
          </a:ln>
          <a:effectLst/>
        </p:spPr>
        <p:txBody>
          <a:bodyPr/>
          <a:lstStyle/>
          <a:p>
            <a:endParaRPr lang="en-US"/>
          </a:p>
        </p:txBody>
      </p:sp>
      <p:sp>
        <p:nvSpPr>
          <p:cNvPr id="573459" name="Line 19"/>
          <p:cNvSpPr>
            <a:spLocks noChangeShapeType="1"/>
          </p:cNvSpPr>
          <p:nvPr/>
        </p:nvSpPr>
        <p:spPr bwMode="auto">
          <a:xfrm>
            <a:off x="990600" y="2819400"/>
            <a:ext cx="533400" cy="1066800"/>
          </a:xfrm>
          <a:prstGeom prst="line">
            <a:avLst/>
          </a:prstGeom>
          <a:noFill/>
          <a:ln w="9525">
            <a:solidFill>
              <a:schemeClr val="tx1"/>
            </a:solidFill>
            <a:round/>
            <a:headEnd/>
            <a:tailEnd type="triangle" w="med" len="med"/>
          </a:ln>
          <a:effectLst/>
        </p:spPr>
        <p:txBody>
          <a:bodyPr/>
          <a:lstStyle/>
          <a:p>
            <a:endParaRPr lang="en-US"/>
          </a:p>
        </p:txBody>
      </p:sp>
      <p:sp>
        <p:nvSpPr>
          <p:cNvPr id="573460" name="Text Box 20"/>
          <p:cNvSpPr txBox="1">
            <a:spLocks noChangeArrowheads="1"/>
          </p:cNvSpPr>
          <p:nvPr/>
        </p:nvSpPr>
        <p:spPr bwMode="auto">
          <a:xfrm>
            <a:off x="381000" y="2057400"/>
            <a:ext cx="1295400" cy="641350"/>
          </a:xfrm>
          <a:prstGeom prst="rect">
            <a:avLst/>
          </a:prstGeom>
          <a:noFill/>
          <a:ln w="9525">
            <a:noFill/>
            <a:miter lim="800000"/>
            <a:headEnd/>
            <a:tailEnd/>
          </a:ln>
          <a:effectLst/>
        </p:spPr>
        <p:txBody>
          <a:bodyPr>
            <a:spAutoFit/>
          </a:bodyPr>
          <a:lstStyle/>
          <a:p>
            <a:pPr>
              <a:spcBef>
                <a:spcPct val="50000"/>
              </a:spcBef>
            </a:pPr>
            <a:r>
              <a:rPr lang="en-US"/>
              <a:t>Note the longer leg</a:t>
            </a:r>
          </a:p>
        </p:txBody>
      </p:sp>
      <p:sp>
        <p:nvSpPr>
          <p:cNvPr id="573461" name="Text Box 21"/>
          <p:cNvSpPr txBox="1">
            <a:spLocks noChangeArrowheads="1"/>
          </p:cNvSpPr>
          <p:nvPr/>
        </p:nvSpPr>
        <p:spPr bwMode="auto">
          <a:xfrm>
            <a:off x="4572000" y="1981200"/>
            <a:ext cx="1295400" cy="915988"/>
          </a:xfrm>
          <a:prstGeom prst="rect">
            <a:avLst/>
          </a:prstGeom>
          <a:noFill/>
          <a:ln w="9525">
            <a:noFill/>
            <a:miter lim="800000"/>
            <a:headEnd/>
            <a:tailEnd/>
          </a:ln>
          <a:effectLst/>
        </p:spPr>
        <p:txBody>
          <a:bodyPr>
            <a:spAutoFit/>
          </a:bodyPr>
          <a:lstStyle/>
          <a:p>
            <a:pPr>
              <a:spcBef>
                <a:spcPct val="50000"/>
              </a:spcBef>
            </a:pPr>
            <a:r>
              <a:rPr lang="en-US"/>
              <a:t>Connect to the shorter leg</a:t>
            </a:r>
          </a:p>
        </p:txBody>
      </p:sp>
      <p:sp>
        <p:nvSpPr>
          <p:cNvPr id="573462" name="Line 22"/>
          <p:cNvSpPr>
            <a:spLocks noChangeShapeType="1"/>
          </p:cNvSpPr>
          <p:nvPr/>
        </p:nvSpPr>
        <p:spPr bwMode="auto">
          <a:xfrm flipH="1">
            <a:off x="4648200" y="2895600"/>
            <a:ext cx="76200" cy="228600"/>
          </a:xfrm>
          <a:prstGeom prst="line">
            <a:avLst/>
          </a:prstGeom>
          <a:noFill/>
          <a:ln w="9525">
            <a:solidFill>
              <a:schemeClr val="tx1"/>
            </a:solidFill>
            <a:round/>
            <a:headEnd/>
            <a:tailEnd type="triangle" w="med" len="med"/>
          </a:ln>
          <a:effectLst/>
        </p:spPr>
        <p:txBody>
          <a:bodyPr/>
          <a:lstStyle/>
          <a:p>
            <a:endParaRPr lang="en-US"/>
          </a:p>
        </p:txBody>
      </p:sp>
      <p:sp>
        <p:nvSpPr>
          <p:cNvPr id="573463" name="Text Box 23"/>
          <p:cNvSpPr txBox="1">
            <a:spLocks noChangeArrowheads="1"/>
          </p:cNvSpPr>
          <p:nvPr/>
        </p:nvSpPr>
        <p:spPr bwMode="auto">
          <a:xfrm>
            <a:off x="7543800" y="3733800"/>
            <a:ext cx="1295400" cy="915988"/>
          </a:xfrm>
          <a:prstGeom prst="rect">
            <a:avLst/>
          </a:prstGeom>
          <a:noFill/>
          <a:ln w="9525">
            <a:noFill/>
            <a:miter lim="800000"/>
            <a:headEnd/>
            <a:tailEnd/>
          </a:ln>
          <a:effectLst/>
        </p:spPr>
        <p:txBody>
          <a:bodyPr>
            <a:spAutoFit/>
          </a:bodyPr>
          <a:lstStyle/>
          <a:p>
            <a:pPr>
              <a:spcBef>
                <a:spcPct val="50000"/>
              </a:spcBef>
            </a:pPr>
            <a:r>
              <a:rPr lang="en-US"/>
              <a:t>Twist the wires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4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4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34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34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34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34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34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3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4" grpId="0" animBg="1"/>
      <p:bldP spid="573445" grpId="0" animBg="1"/>
      <p:bldP spid="573446" grpId="0" animBg="1"/>
      <p:bldP spid="573447" grpId="0" animBg="1"/>
      <p:bldP spid="573448" grpId="0" animBg="1"/>
      <p:bldP spid="573451" grpId="0"/>
      <p:bldP spid="573452" grpId="0" animBg="1"/>
      <p:bldP spid="573453" grpId="0" animBg="1"/>
      <p:bldP spid="573454" grpId="0" animBg="1"/>
      <p:bldP spid="573455" grpId="0" animBg="1"/>
      <p:bldP spid="573456" grpId="0" animBg="1"/>
      <p:bldP spid="573457" grpId="0" animBg="1"/>
      <p:bldP spid="573458" grpId="0" animBg="1"/>
      <p:bldP spid="573459" grpId="0" animBg="1"/>
      <p:bldP spid="573460" grpId="0"/>
      <p:bldP spid="573461" grpId="0"/>
      <p:bldP spid="573462" grpId="0" animBg="1"/>
      <p:bldP spid="5734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sp>
        <p:nvSpPr>
          <p:cNvPr id="672770" name="Rectangle 2"/>
          <p:cNvSpPr>
            <a:spLocks noGrp="1" noChangeArrowheads="1"/>
          </p:cNvSpPr>
          <p:nvPr>
            <p:ph type="title"/>
          </p:nvPr>
        </p:nvSpPr>
        <p:spPr/>
        <p:txBody>
          <a:bodyPr/>
          <a:lstStyle/>
          <a:p>
            <a:r>
              <a:rPr lang="en-US"/>
              <a:t>Many Other Projects are Possible</a:t>
            </a:r>
          </a:p>
        </p:txBody>
      </p:sp>
      <p:pic>
        <p:nvPicPr>
          <p:cNvPr id="672773" name="Picture 5"/>
          <p:cNvPicPr>
            <a:picLocks noChangeAspect="1" noChangeArrowheads="1"/>
          </p:cNvPicPr>
          <p:nvPr/>
        </p:nvPicPr>
        <p:blipFill>
          <a:blip r:embed="rId2" cstate="print"/>
          <a:srcRect/>
          <a:stretch>
            <a:fillRect/>
          </a:stretch>
        </p:blipFill>
        <p:spPr bwMode="auto">
          <a:xfrm>
            <a:off x="228600" y="1371600"/>
            <a:ext cx="2438400" cy="2432050"/>
          </a:xfrm>
          <a:prstGeom prst="rect">
            <a:avLst/>
          </a:prstGeom>
          <a:noFill/>
          <a:ln w="9525">
            <a:noFill/>
            <a:miter lim="800000"/>
            <a:headEnd/>
            <a:tailEnd/>
          </a:ln>
          <a:effectLst/>
        </p:spPr>
      </p:pic>
      <p:pic>
        <p:nvPicPr>
          <p:cNvPr id="672774" name="Picture 6"/>
          <p:cNvPicPr>
            <a:picLocks noChangeAspect="1" noChangeArrowheads="1"/>
          </p:cNvPicPr>
          <p:nvPr/>
        </p:nvPicPr>
        <p:blipFill>
          <a:blip r:embed="rId3" cstate="print"/>
          <a:srcRect/>
          <a:stretch>
            <a:fillRect/>
          </a:stretch>
        </p:blipFill>
        <p:spPr bwMode="auto">
          <a:xfrm>
            <a:off x="4876800" y="1066800"/>
            <a:ext cx="3924300" cy="2360613"/>
          </a:xfrm>
          <a:prstGeom prst="rect">
            <a:avLst/>
          </a:prstGeom>
          <a:noFill/>
          <a:ln w="9525">
            <a:noFill/>
            <a:miter lim="800000"/>
            <a:headEnd/>
            <a:tailEnd/>
          </a:ln>
          <a:effectLst/>
        </p:spPr>
      </p:pic>
      <p:pic>
        <p:nvPicPr>
          <p:cNvPr id="672775" name="Picture 7"/>
          <p:cNvPicPr>
            <a:picLocks noChangeAspect="1" noChangeArrowheads="1"/>
          </p:cNvPicPr>
          <p:nvPr/>
        </p:nvPicPr>
        <p:blipFill>
          <a:blip r:embed="rId4" cstate="print"/>
          <a:srcRect/>
          <a:stretch>
            <a:fillRect/>
          </a:stretch>
        </p:blipFill>
        <p:spPr bwMode="auto">
          <a:xfrm>
            <a:off x="2895600" y="3581400"/>
            <a:ext cx="2659063" cy="3124200"/>
          </a:xfrm>
          <a:prstGeom prst="rect">
            <a:avLst/>
          </a:prstGeom>
          <a:noFill/>
          <a:ln w="9525">
            <a:noFill/>
            <a:miter lim="800000"/>
            <a:headEnd/>
            <a:tailEnd/>
          </a:ln>
          <a:effectLst/>
        </p:spPr>
      </p:pic>
      <p:sp>
        <p:nvSpPr>
          <p:cNvPr id="672776" name="Rectangle 8"/>
          <p:cNvSpPr>
            <a:spLocks noChangeArrowheads="1"/>
          </p:cNvSpPr>
          <p:nvPr/>
        </p:nvSpPr>
        <p:spPr bwMode="auto">
          <a:xfrm>
            <a:off x="5943600" y="4191000"/>
            <a:ext cx="2914650" cy="366713"/>
          </a:xfrm>
          <a:prstGeom prst="rect">
            <a:avLst/>
          </a:prstGeom>
          <a:noFill/>
          <a:ln w="9525">
            <a:noFill/>
            <a:miter lim="800000"/>
            <a:headEnd/>
            <a:tailEnd/>
          </a:ln>
          <a:effectLst/>
        </p:spPr>
        <p:txBody>
          <a:bodyPr wrap="none">
            <a:spAutoFit/>
          </a:bodyPr>
          <a:lstStyle/>
          <a:p>
            <a:r>
              <a:rPr lang="en-US">
                <a:hlinkClick r:id="rId5"/>
              </a:rPr>
              <a:t>http://www.robotroom.com</a:t>
            </a:r>
            <a:r>
              <a:rPr lang="en-US"/>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02114" name="Rectangle 2"/>
          <p:cNvSpPr>
            <a:spLocks noGrp="1" noChangeArrowheads="1"/>
          </p:cNvSpPr>
          <p:nvPr>
            <p:ph type="title"/>
          </p:nvPr>
        </p:nvSpPr>
        <p:spPr/>
        <p:txBody>
          <a:bodyPr/>
          <a:lstStyle/>
          <a:p>
            <a:r>
              <a:rPr lang="en-US"/>
              <a:t>Flashing Lights Sending Information</a:t>
            </a:r>
          </a:p>
        </p:txBody>
      </p:sp>
      <p:sp>
        <p:nvSpPr>
          <p:cNvPr id="602115" name="Rectangle 3"/>
          <p:cNvSpPr>
            <a:spLocks noGrp="1" noChangeArrowheads="1"/>
          </p:cNvSpPr>
          <p:nvPr>
            <p:ph type="body" idx="1"/>
          </p:nvPr>
        </p:nvSpPr>
        <p:spPr/>
        <p:txBody>
          <a:bodyPr/>
          <a:lstStyle/>
          <a:p>
            <a:r>
              <a:rPr lang="en-US"/>
              <a:t>Remote Control – See it on a camera</a:t>
            </a:r>
          </a:p>
          <a:p>
            <a:r>
              <a:rPr lang="en-US"/>
              <a:t>Music Traveling on Light</a:t>
            </a:r>
          </a:p>
          <a:p>
            <a:r>
              <a:rPr lang="en-US"/>
              <a:t>Hearing a Remote</a:t>
            </a:r>
          </a:p>
          <a:p>
            <a:r>
              <a:rPr lang="en-US"/>
              <a:t>Sound Activated Switch</a:t>
            </a:r>
          </a:p>
          <a:p>
            <a:r>
              <a:rPr lang="en-US"/>
              <a:t>Polarization &amp; Displays</a:t>
            </a:r>
          </a:p>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A6A0BB7-AEFA-4A7A-8156-B533BC514C1F}" type="slidenum">
              <a:rPr lang="en-US"/>
              <a:pPr/>
              <a:t>4</a:t>
            </a:fld>
            <a:endParaRPr lang="en-US"/>
          </a:p>
        </p:txBody>
      </p:sp>
      <p:sp>
        <p:nvSpPr>
          <p:cNvPr id="492546" name="Rectangle 2"/>
          <p:cNvSpPr>
            <a:spLocks noGrp="1" noChangeArrowheads="1"/>
          </p:cNvSpPr>
          <p:nvPr>
            <p:ph type="title"/>
          </p:nvPr>
        </p:nvSpPr>
        <p:spPr/>
        <p:txBody>
          <a:bodyPr/>
          <a:lstStyle/>
          <a:p>
            <a:r>
              <a:rPr lang="en-US" sz="2800" dirty="0" smtClean="0"/>
              <a:t>Overview</a:t>
            </a:r>
            <a:endParaRPr lang="en-US" sz="2800" dirty="0"/>
          </a:p>
        </p:txBody>
      </p:sp>
      <p:sp>
        <p:nvSpPr>
          <p:cNvPr id="492547" name="Rectangle 3"/>
          <p:cNvSpPr>
            <a:spLocks noGrp="1" noChangeArrowheads="1"/>
          </p:cNvSpPr>
          <p:nvPr>
            <p:ph type="body" idx="1"/>
          </p:nvPr>
        </p:nvSpPr>
        <p:spPr>
          <a:xfrm>
            <a:off x="493713" y="1828800"/>
            <a:ext cx="8193087" cy="4419600"/>
          </a:xfrm>
        </p:spPr>
        <p:txBody>
          <a:bodyPr/>
          <a:lstStyle/>
          <a:p>
            <a:pPr>
              <a:lnSpc>
                <a:spcPct val="125000"/>
              </a:lnSpc>
            </a:pPr>
            <a:r>
              <a:rPr lang="en-US" sz="2800" dirty="0" smtClean="0"/>
              <a:t>What’s an LED</a:t>
            </a:r>
            <a:endParaRPr lang="en-US" sz="2800" dirty="0"/>
          </a:p>
          <a:p>
            <a:pPr>
              <a:lnSpc>
                <a:spcPct val="125000"/>
              </a:lnSpc>
            </a:pPr>
            <a:r>
              <a:rPr lang="en-US" sz="2800" dirty="0" smtClean="0"/>
              <a:t>Lighting Class LEDs</a:t>
            </a:r>
            <a:r>
              <a:rPr lang="en-US" sz="2800" dirty="0" smtClean="0">
                <a:solidFill>
                  <a:schemeClr val="tx1"/>
                </a:solidFill>
              </a:rPr>
              <a:t>?</a:t>
            </a:r>
            <a:endParaRPr lang="en-US" sz="2800" dirty="0">
              <a:solidFill>
                <a:schemeClr val="tx1"/>
              </a:solidFill>
            </a:endParaRPr>
          </a:p>
          <a:p>
            <a:pPr>
              <a:lnSpc>
                <a:spcPct val="125000"/>
              </a:lnSpc>
            </a:pPr>
            <a:r>
              <a:rPr lang="en-US" sz="2800" dirty="0">
                <a:solidFill>
                  <a:schemeClr val="tx1"/>
                </a:solidFill>
              </a:rPr>
              <a:t>The Future of Solid State Lighting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0"/>
          </p:nvPr>
        </p:nvSpPr>
        <p:spPr/>
        <p:txBody>
          <a:bodyPr/>
          <a:lstStyle/>
          <a:p>
            <a:r>
              <a:rPr lang="en-US"/>
              <a:t>K. A. Connor</a:t>
            </a:r>
          </a:p>
        </p:txBody>
      </p:sp>
      <p:sp>
        <p:nvSpPr>
          <p:cNvPr id="695298" name="Rectangle 2"/>
          <p:cNvSpPr>
            <a:spLocks noGrp="1" noChangeArrowheads="1"/>
          </p:cNvSpPr>
          <p:nvPr>
            <p:ph type="title"/>
          </p:nvPr>
        </p:nvSpPr>
        <p:spPr/>
        <p:txBody>
          <a:bodyPr/>
          <a:lstStyle/>
          <a:p>
            <a:r>
              <a:rPr lang="en-US"/>
              <a:t>Displays</a:t>
            </a:r>
          </a:p>
        </p:txBody>
      </p:sp>
      <p:pic>
        <p:nvPicPr>
          <p:cNvPr id="695300" name="Picture 4" descr="nixie-tube-00914001"/>
          <p:cNvPicPr>
            <a:picLocks noChangeAspect="1" noChangeArrowheads="1"/>
          </p:cNvPicPr>
          <p:nvPr/>
        </p:nvPicPr>
        <p:blipFill>
          <a:blip r:embed="rId2" cstate="print"/>
          <a:srcRect/>
          <a:stretch>
            <a:fillRect/>
          </a:stretch>
        </p:blipFill>
        <p:spPr bwMode="auto">
          <a:xfrm>
            <a:off x="2133600" y="2373312"/>
            <a:ext cx="838200" cy="598488"/>
          </a:xfrm>
          <a:prstGeom prst="rect">
            <a:avLst/>
          </a:prstGeom>
          <a:noFill/>
        </p:spPr>
      </p:pic>
      <p:pic>
        <p:nvPicPr>
          <p:cNvPr id="695301" name="Picture 5" descr="7seg-83"/>
          <p:cNvPicPr>
            <a:picLocks noChangeAspect="1" noChangeArrowheads="1"/>
          </p:cNvPicPr>
          <p:nvPr/>
        </p:nvPicPr>
        <p:blipFill>
          <a:blip r:embed="rId3" cstate="print"/>
          <a:srcRect/>
          <a:stretch>
            <a:fillRect/>
          </a:stretch>
        </p:blipFill>
        <p:spPr bwMode="auto">
          <a:xfrm>
            <a:off x="762000" y="1219200"/>
            <a:ext cx="914400" cy="874713"/>
          </a:xfrm>
          <a:prstGeom prst="rect">
            <a:avLst/>
          </a:prstGeom>
          <a:noFill/>
        </p:spPr>
      </p:pic>
      <p:pic>
        <p:nvPicPr>
          <p:cNvPr id="695302" name="Picture 6" descr="CMP5000WXURweb"/>
          <p:cNvPicPr>
            <a:picLocks noChangeAspect="1" noChangeArrowheads="1"/>
          </p:cNvPicPr>
          <p:nvPr/>
        </p:nvPicPr>
        <p:blipFill>
          <a:blip r:embed="rId4" cstate="print"/>
          <a:srcRect/>
          <a:stretch>
            <a:fillRect/>
          </a:stretch>
        </p:blipFill>
        <p:spPr bwMode="auto">
          <a:xfrm>
            <a:off x="609600" y="3048000"/>
            <a:ext cx="2540000" cy="2019300"/>
          </a:xfrm>
          <a:prstGeom prst="rect">
            <a:avLst/>
          </a:prstGeom>
          <a:noFill/>
        </p:spPr>
      </p:pic>
      <p:sp>
        <p:nvSpPr>
          <p:cNvPr id="695303" name="Text Box 7"/>
          <p:cNvSpPr txBox="1">
            <a:spLocks noChangeArrowheads="1"/>
          </p:cNvSpPr>
          <p:nvPr/>
        </p:nvSpPr>
        <p:spPr bwMode="auto">
          <a:xfrm>
            <a:off x="990600" y="5105400"/>
            <a:ext cx="1752600" cy="366713"/>
          </a:xfrm>
          <a:prstGeom prst="rect">
            <a:avLst/>
          </a:prstGeom>
          <a:noFill/>
          <a:ln w="9525">
            <a:noFill/>
            <a:miter lim="800000"/>
            <a:headEnd/>
            <a:tailEnd/>
          </a:ln>
          <a:effectLst/>
        </p:spPr>
        <p:txBody>
          <a:bodyPr>
            <a:spAutoFit/>
          </a:bodyPr>
          <a:lstStyle/>
          <a:p>
            <a:pPr>
              <a:spcBef>
                <a:spcPct val="50000"/>
              </a:spcBef>
            </a:pPr>
            <a:r>
              <a:rPr lang="en-US"/>
              <a:t>Plasma</a:t>
            </a:r>
          </a:p>
        </p:txBody>
      </p:sp>
      <p:pic>
        <p:nvPicPr>
          <p:cNvPr id="695304" name="Picture 8" descr="rgbScreenComp"/>
          <p:cNvPicPr>
            <a:picLocks noChangeAspect="1" noChangeArrowheads="1"/>
          </p:cNvPicPr>
          <p:nvPr/>
        </p:nvPicPr>
        <p:blipFill>
          <a:blip r:embed="rId5" cstate="print"/>
          <a:srcRect/>
          <a:stretch>
            <a:fillRect/>
          </a:stretch>
        </p:blipFill>
        <p:spPr bwMode="auto">
          <a:xfrm>
            <a:off x="5746750" y="993775"/>
            <a:ext cx="3168650" cy="1673225"/>
          </a:xfrm>
          <a:prstGeom prst="rect">
            <a:avLst/>
          </a:prstGeom>
          <a:noFill/>
        </p:spPr>
      </p:pic>
      <p:sp>
        <p:nvSpPr>
          <p:cNvPr id="695305" name="Text Box 9"/>
          <p:cNvSpPr txBox="1">
            <a:spLocks noChangeArrowheads="1"/>
          </p:cNvSpPr>
          <p:nvPr/>
        </p:nvSpPr>
        <p:spPr bwMode="auto">
          <a:xfrm>
            <a:off x="6477000" y="1524000"/>
            <a:ext cx="685800" cy="366713"/>
          </a:xfrm>
          <a:prstGeom prst="rect">
            <a:avLst/>
          </a:prstGeom>
          <a:noFill/>
          <a:ln w="9525">
            <a:noFill/>
            <a:miter lim="800000"/>
            <a:headEnd/>
            <a:tailEnd/>
          </a:ln>
          <a:effectLst/>
        </p:spPr>
        <p:txBody>
          <a:bodyPr>
            <a:spAutoFit/>
          </a:bodyPr>
          <a:lstStyle/>
          <a:p>
            <a:pPr>
              <a:spcBef>
                <a:spcPct val="50000"/>
              </a:spcBef>
            </a:pPr>
            <a:r>
              <a:rPr lang="en-US"/>
              <a:t>CRT</a:t>
            </a:r>
          </a:p>
        </p:txBody>
      </p:sp>
      <p:pic>
        <p:nvPicPr>
          <p:cNvPr id="695306" name="Picture 10"/>
          <p:cNvPicPr>
            <a:picLocks noChangeAspect="1" noChangeArrowheads="1"/>
          </p:cNvPicPr>
          <p:nvPr/>
        </p:nvPicPr>
        <p:blipFill>
          <a:blip r:embed="rId6" cstate="print"/>
          <a:srcRect/>
          <a:stretch>
            <a:fillRect/>
          </a:stretch>
        </p:blipFill>
        <p:spPr bwMode="auto">
          <a:xfrm>
            <a:off x="6096000" y="4146550"/>
            <a:ext cx="2886075" cy="2589213"/>
          </a:xfrm>
          <a:prstGeom prst="rect">
            <a:avLst/>
          </a:prstGeom>
          <a:noFill/>
          <a:ln w="9525">
            <a:noFill/>
            <a:miter lim="800000"/>
            <a:headEnd/>
            <a:tailEnd/>
          </a:ln>
          <a:effectLst/>
        </p:spPr>
      </p:pic>
      <p:sp>
        <p:nvSpPr>
          <p:cNvPr id="695307" name="Text Box 11"/>
          <p:cNvSpPr txBox="1">
            <a:spLocks noChangeArrowheads="1"/>
          </p:cNvSpPr>
          <p:nvPr/>
        </p:nvSpPr>
        <p:spPr bwMode="auto">
          <a:xfrm>
            <a:off x="6172200" y="6324600"/>
            <a:ext cx="838200" cy="366713"/>
          </a:xfrm>
          <a:prstGeom prst="rect">
            <a:avLst/>
          </a:prstGeom>
          <a:noFill/>
          <a:ln w="9525">
            <a:noFill/>
            <a:miter lim="800000"/>
            <a:headEnd/>
            <a:tailEnd/>
          </a:ln>
          <a:effectLst/>
        </p:spPr>
        <p:txBody>
          <a:bodyPr>
            <a:spAutoFit/>
          </a:bodyPr>
          <a:lstStyle/>
          <a:p>
            <a:pPr>
              <a:spcBef>
                <a:spcPct val="50000"/>
              </a:spcBef>
            </a:pPr>
            <a:r>
              <a:rPr lang="en-US"/>
              <a:t>LCD</a:t>
            </a:r>
          </a:p>
        </p:txBody>
      </p:sp>
      <p:pic>
        <p:nvPicPr>
          <p:cNvPr id="695308" name="Picture 12"/>
          <p:cNvPicPr>
            <a:picLocks noChangeAspect="1" noChangeArrowheads="1"/>
          </p:cNvPicPr>
          <p:nvPr/>
        </p:nvPicPr>
        <p:blipFill>
          <a:blip r:embed="rId7" cstate="print"/>
          <a:srcRect/>
          <a:stretch>
            <a:fillRect/>
          </a:stretch>
        </p:blipFill>
        <p:spPr bwMode="auto">
          <a:xfrm>
            <a:off x="3733800" y="2057400"/>
            <a:ext cx="1828800" cy="1084263"/>
          </a:xfrm>
          <a:prstGeom prst="rect">
            <a:avLst/>
          </a:prstGeom>
          <a:noFill/>
          <a:ln w="9525">
            <a:noFill/>
            <a:miter lim="800000"/>
            <a:headEnd/>
            <a:tailEnd/>
          </a:ln>
          <a:effectLst/>
        </p:spPr>
      </p:pic>
      <p:sp>
        <p:nvSpPr>
          <p:cNvPr id="695309" name="Text Box 13"/>
          <p:cNvSpPr txBox="1">
            <a:spLocks noChangeArrowheads="1"/>
          </p:cNvSpPr>
          <p:nvPr/>
        </p:nvSpPr>
        <p:spPr bwMode="auto">
          <a:xfrm>
            <a:off x="3886200" y="1295400"/>
            <a:ext cx="990600" cy="641350"/>
          </a:xfrm>
          <a:prstGeom prst="rect">
            <a:avLst/>
          </a:prstGeom>
          <a:noFill/>
          <a:ln w="9525">
            <a:noFill/>
            <a:miter lim="800000"/>
            <a:headEnd/>
            <a:tailEnd/>
          </a:ln>
          <a:effectLst/>
        </p:spPr>
        <p:txBody>
          <a:bodyPr>
            <a:spAutoFit/>
          </a:bodyPr>
          <a:lstStyle/>
          <a:p>
            <a:pPr>
              <a:spcBef>
                <a:spcPct val="50000"/>
              </a:spcBef>
            </a:pPr>
            <a:r>
              <a:rPr lang="en-US" dirty="0" err="1"/>
              <a:t>MirasolMEMS</a:t>
            </a:r>
            <a:endParaRPr lang="en-US" dirty="0"/>
          </a:p>
        </p:txBody>
      </p:sp>
      <p:sp>
        <p:nvSpPr>
          <p:cNvPr id="695310" name="Rectangle 14"/>
          <p:cNvSpPr>
            <a:spLocks noChangeArrowheads="1"/>
          </p:cNvSpPr>
          <p:nvPr/>
        </p:nvSpPr>
        <p:spPr bwMode="auto">
          <a:xfrm>
            <a:off x="2133600" y="6324600"/>
            <a:ext cx="3765550" cy="366713"/>
          </a:xfrm>
          <a:prstGeom prst="rect">
            <a:avLst/>
          </a:prstGeom>
          <a:noFill/>
          <a:ln w="9525">
            <a:noFill/>
            <a:miter lim="800000"/>
            <a:headEnd/>
            <a:tailEnd/>
          </a:ln>
          <a:effectLst/>
        </p:spPr>
        <p:txBody>
          <a:bodyPr wrap="none">
            <a:spAutoFit/>
          </a:bodyPr>
          <a:lstStyle/>
          <a:p>
            <a:r>
              <a:rPr lang="en-US">
                <a:hlinkClick r:id="rId8"/>
              </a:rPr>
              <a:t>http://www.dlp.com/tech/what.aspx</a:t>
            </a:r>
            <a:r>
              <a:rPr lang="en-US"/>
              <a:t> </a:t>
            </a:r>
          </a:p>
        </p:txBody>
      </p:sp>
      <p:pic>
        <p:nvPicPr>
          <p:cNvPr id="695311" name="Picture 15"/>
          <p:cNvPicPr>
            <a:picLocks noChangeAspect="1" noChangeArrowheads="1"/>
          </p:cNvPicPr>
          <p:nvPr/>
        </p:nvPicPr>
        <p:blipFill>
          <a:blip r:embed="rId9" cstate="print"/>
          <a:srcRect/>
          <a:stretch>
            <a:fillRect/>
          </a:stretch>
        </p:blipFill>
        <p:spPr bwMode="auto">
          <a:xfrm>
            <a:off x="3505200" y="3657600"/>
            <a:ext cx="2190750" cy="2428875"/>
          </a:xfrm>
          <a:prstGeom prst="rect">
            <a:avLst/>
          </a:prstGeom>
          <a:noFill/>
          <a:ln w="9525">
            <a:noFill/>
            <a:miter lim="800000"/>
            <a:headEnd/>
            <a:tailEnd/>
          </a:ln>
          <a:effectLst/>
        </p:spPr>
      </p:pic>
      <p:sp>
        <p:nvSpPr>
          <p:cNvPr id="695312" name="Text Box 16"/>
          <p:cNvSpPr txBox="1">
            <a:spLocks noChangeArrowheads="1"/>
          </p:cNvSpPr>
          <p:nvPr/>
        </p:nvSpPr>
        <p:spPr bwMode="auto">
          <a:xfrm>
            <a:off x="2362200" y="6019800"/>
            <a:ext cx="2286000" cy="366713"/>
          </a:xfrm>
          <a:prstGeom prst="rect">
            <a:avLst/>
          </a:prstGeom>
          <a:noFill/>
          <a:ln w="9525">
            <a:noFill/>
            <a:miter lim="800000"/>
            <a:headEnd/>
            <a:tailEnd/>
          </a:ln>
          <a:effectLst/>
        </p:spPr>
        <p:txBody>
          <a:bodyPr>
            <a:spAutoFit/>
          </a:bodyPr>
          <a:lstStyle/>
          <a:p>
            <a:pPr>
              <a:spcBef>
                <a:spcPct val="50000"/>
              </a:spcBef>
            </a:pPr>
            <a:r>
              <a:rPr lang="en-US"/>
              <a:t>TI LED DLP MEMS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sp>
        <p:nvSpPr>
          <p:cNvPr id="691202" name="Rectangle 2"/>
          <p:cNvSpPr>
            <a:spLocks noGrp="1" noChangeArrowheads="1"/>
          </p:cNvSpPr>
          <p:nvPr>
            <p:ph type="title"/>
          </p:nvPr>
        </p:nvSpPr>
        <p:spPr/>
        <p:txBody>
          <a:bodyPr/>
          <a:lstStyle/>
          <a:p>
            <a:r>
              <a:rPr lang="en-US"/>
              <a:t>We Can Also Control Light Electrically</a:t>
            </a:r>
          </a:p>
        </p:txBody>
      </p:sp>
      <p:pic>
        <p:nvPicPr>
          <p:cNvPr id="691203" name="Picture 3"/>
          <p:cNvPicPr>
            <a:picLocks noChangeAspect="1" noChangeArrowheads="1"/>
          </p:cNvPicPr>
          <p:nvPr/>
        </p:nvPicPr>
        <p:blipFill>
          <a:blip r:embed="rId2" cstate="print"/>
          <a:srcRect/>
          <a:stretch>
            <a:fillRect/>
          </a:stretch>
        </p:blipFill>
        <p:spPr bwMode="auto">
          <a:xfrm>
            <a:off x="381000" y="1447800"/>
            <a:ext cx="4191000" cy="2763838"/>
          </a:xfrm>
          <a:prstGeom prst="rect">
            <a:avLst/>
          </a:prstGeom>
          <a:noFill/>
          <a:ln w="9525">
            <a:noFill/>
            <a:miter lim="800000"/>
            <a:headEnd/>
            <a:tailEnd/>
          </a:ln>
          <a:effectLst/>
        </p:spPr>
      </p:pic>
      <p:pic>
        <p:nvPicPr>
          <p:cNvPr id="691204" name="Picture 4"/>
          <p:cNvPicPr>
            <a:picLocks noChangeAspect="1" noChangeArrowheads="1"/>
          </p:cNvPicPr>
          <p:nvPr/>
        </p:nvPicPr>
        <p:blipFill>
          <a:blip r:embed="rId3" cstate="print"/>
          <a:srcRect/>
          <a:stretch>
            <a:fillRect/>
          </a:stretch>
        </p:blipFill>
        <p:spPr bwMode="auto">
          <a:xfrm>
            <a:off x="4800600" y="1447800"/>
            <a:ext cx="3657600" cy="2740025"/>
          </a:xfrm>
          <a:prstGeom prst="rect">
            <a:avLst/>
          </a:prstGeom>
          <a:noFill/>
          <a:ln w="9525">
            <a:noFill/>
            <a:miter lim="800000"/>
            <a:headEnd/>
            <a:tailEnd/>
          </a:ln>
          <a:effectLst/>
        </p:spPr>
      </p:pic>
      <p:sp>
        <p:nvSpPr>
          <p:cNvPr id="691205" name="Text Box 5"/>
          <p:cNvSpPr txBox="1">
            <a:spLocks noChangeArrowheads="1"/>
          </p:cNvSpPr>
          <p:nvPr/>
        </p:nvSpPr>
        <p:spPr bwMode="auto">
          <a:xfrm>
            <a:off x="990600" y="4419600"/>
            <a:ext cx="2819400" cy="366713"/>
          </a:xfrm>
          <a:prstGeom prst="rect">
            <a:avLst/>
          </a:prstGeom>
          <a:noFill/>
          <a:ln w="9525">
            <a:noFill/>
            <a:miter lim="800000"/>
            <a:headEnd/>
            <a:tailEnd/>
          </a:ln>
          <a:effectLst/>
        </p:spPr>
        <p:txBody>
          <a:bodyPr>
            <a:spAutoFit/>
          </a:bodyPr>
          <a:lstStyle/>
          <a:p>
            <a:pPr>
              <a:spcBef>
                <a:spcPct val="50000"/>
              </a:spcBef>
            </a:pPr>
            <a:r>
              <a:rPr lang="en-US"/>
              <a:t>Crystal</a:t>
            </a:r>
          </a:p>
        </p:txBody>
      </p:sp>
      <p:sp>
        <p:nvSpPr>
          <p:cNvPr id="691206" name="Text Box 6"/>
          <p:cNvSpPr txBox="1">
            <a:spLocks noChangeArrowheads="1"/>
          </p:cNvSpPr>
          <p:nvPr/>
        </p:nvSpPr>
        <p:spPr bwMode="auto">
          <a:xfrm>
            <a:off x="5715000" y="4419600"/>
            <a:ext cx="2209800" cy="366713"/>
          </a:xfrm>
          <a:prstGeom prst="rect">
            <a:avLst/>
          </a:prstGeom>
          <a:noFill/>
          <a:ln w="9525">
            <a:noFill/>
            <a:miter lim="800000"/>
            <a:headEnd/>
            <a:tailEnd/>
          </a:ln>
          <a:effectLst/>
        </p:spPr>
        <p:txBody>
          <a:bodyPr>
            <a:spAutoFit/>
          </a:bodyPr>
          <a:lstStyle/>
          <a:p>
            <a:pPr>
              <a:spcBef>
                <a:spcPct val="50000"/>
              </a:spcBef>
            </a:pPr>
            <a:r>
              <a:rPr lang="en-US"/>
              <a:t>Liquid Crystal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692226" name="Rectangle 2"/>
          <p:cNvSpPr>
            <a:spLocks noGrp="1" noChangeArrowheads="1"/>
          </p:cNvSpPr>
          <p:nvPr>
            <p:ph type="title"/>
          </p:nvPr>
        </p:nvSpPr>
        <p:spPr/>
        <p:txBody>
          <a:bodyPr/>
          <a:lstStyle/>
          <a:p>
            <a:r>
              <a:rPr lang="en-US"/>
              <a:t>LCD</a:t>
            </a:r>
          </a:p>
        </p:txBody>
      </p:sp>
      <p:pic>
        <p:nvPicPr>
          <p:cNvPr id="692227" name="Picture 3"/>
          <p:cNvPicPr>
            <a:picLocks noChangeAspect="1" noChangeArrowheads="1"/>
          </p:cNvPicPr>
          <p:nvPr/>
        </p:nvPicPr>
        <p:blipFill>
          <a:blip r:embed="rId2" cstate="print"/>
          <a:srcRect/>
          <a:stretch>
            <a:fillRect/>
          </a:stretch>
        </p:blipFill>
        <p:spPr bwMode="auto">
          <a:xfrm>
            <a:off x="381000" y="0"/>
            <a:ext cx="8534400" cy="6826250"/>
          </a:xfrm>
          <a:prstGeom prst="rect">
            <a:avLst/>
          </a:prstGeom>
          <a:noFill/>
          <a:ln w="9525">
            <a:noFill/>
            <a:miter lim="800000"/>
            <a:headEnd/>
            <a:tailEnd/>
          </a:ln>
          <a:effectLst/>
        </p:spPr>
      </p:pic>
      <p:sp>
        <p:nvSpPr>
          <p:cNvPr id="692228" name="Text Box 4"/>
          <p:cNvSpPr txBox="1">
            <a:spLocks noChangeArrowheads="1"/>
          </p:cNvSpPr>
          <p:nvPr/>
        </p:nvSpPr>
        <p:spPr bwMode="auto">
          <a:xfrm>
            <a:off x="381000" y="5334000"/>
            <a:ext cx="1295400" cy="641350"/>
          </a:xfrm>
          <a:prstGeom prst="rect">
            <a:avLst/>
          </a:prstGeom>
          <a:noFill/>
          <a:ln w="9525">
            <a:noFill/>
            <a:miter lim="800000"/>
            <a:headEnd/>
            <a:tailEnd/>
          </a:ln>
          <a:effectLst/>
        </p:spPr>
        <p:txBody>
          <a:bodyPr>
            <a:spAutoFit/>
          </a:bodyPr>
          <a:lstStyle/>
          <a:p>
            <a:pPr>
              <a:spcBef>
                <a:spcPct val="50000"/>
              </a:spcBef>
            </a:pPr>
            <a:r>
              <a:rPr lang="en-US" sz="3600"/>
              <a:t>LCD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693250" name="Rectangle 2"/>
          <p:cNvSpPr>
            <a:spLocks noGrp="1" noChangeArrowheads="1"/>
          </p:cNvSpPr>
          <p:nvPr>
            <p:ph type="title"/>
          </p:nvPr>
        </p:nvSpPr>
        <p:spPr/>
        <p:txBody>
          <a:bodyPr/>
          <a:lstStyle/>
          <a:p>
            <a:r>
              <a:rPr lang="en-US"/>
              <a:t>RGB</a:t>
            </a:r>
          </a:p>
        </p:txBody>
      </p:sp>
      <p:pic>
        <p:nvPicPr>
          <p:cNvPr id="693251" name="Picture 3"/>
          <p:cNvPicPr>
            <a:picLocks noChangeAspect="1" noChangeArrowheads="1"/>
          </p:cNvPicPr>
          <p:nvPr/>
        </p:nvPicPr>
        <p:blipFill>
          <a:blip r:embed="rId2" cstate="print"/>
          <a:srcRect/>
          <a:stretch>
            <a:fillRect/>
          </a:stretch>
        </p:blipFill>
        <p:spPr bwMode="auto">
          <a:xfrm>
            <a:off x="138113" y="1295400"/>
            <a:ext cx="8867775" cy="356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694274" name="Rectangle 2"/>
          <p:cNvSpPr>
            <a:spLocks noGrp="1" noChangeArrowheads="1"/>
          </p:cNvSpPr>
          <p:nvPr>
            <p:ph type="title"/>
          </p:nvPr>
        </p:nvSpPr>
        <p:spPr/>
        <p:txBody>
          <a:bodyPr/>
          <a:lstStyle/>
          <a:p>
            <a:r>
              <a:rPr lang="en-US"/>
              <a:t>LCD</a:t>
            </a:r>
          </a:p>
        </p:txBody>
      </p:sp>
      <p:pic>
        <p:nvPicPr>
          <p:cNvPr id="694275" name="Picture 3"/>
          <p:cNvPicPr>
            <a:picLocks noChangeAspect="1" noChangeArrowheads="1"/>
          </p:cNvPicPr>
          <p:nvPr/>
        </p:nvPicPr>
        <p:blipFill>
          <a:blip r:embed="rId2" cstate="print"/>
          <a:srcRect/>
          <a:stretch>
            <a:fillRect/>
          </a:stretch>
        </p:blipFill>
        <p:spPr bwMode="auto">
          <a:xfrm>
            <a:off x="604838" y="1100138"/>
            <a:ext cx="7934325" cy="4657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697347" name="Rectangle 3"/>
          <p:cNvSpPr>
            <a:spLocks noGrp="1" noChangeArrowheads="1"/>
          </p:cNvSpPr>
          <p:nvPr>
            <p:ph type="body" idx="1"/>
          </p:nvPr>
        </p:nvSpPr>
        <p:spPr>
          <a:xfrm>
            <a:off x="685800" y="1905000"/>
            <a:ext cx="7772400" cy="4191000"/>
          </a:xfrm>
        </p:spPr>
        <p:txBody>
          <a:bodyPr/>
          <a:lstStyle/>
          <a:p>
            <a:r>
              <a:rPr lang="en-US" dirty="0"/>
              <a:t>What are some of the limitations of present mobile phone systems?</a:t>
            </a:r>
          </a:p>
          <a:p>
            <a:r>
              <a:rPr lang="en-US" dirty="0"/>
              <a:t>One of the primary problems is that service tends to be limited to higher population areas.</a:t>
            </a:r>
          </a:p>
          <a:p>
            <a:r>
              <a:rPr lang="en-US" dirty="0"/>
              <a:t>If you are a </a:t>
            </a:r>
            <a:r>
              <a:rPr lang="en-US" dirty="0" smtClean="0"/>
              <a:t>Verizon </a:t>
            </a:r>
            <a:r>
              <a:rPr lang="en-US" dirty="0"/>
              <a:t>customer (in spite of the annoying adds), you have the coverage shown in this map.</a:t>
            </a:r>
          </a:p>
        </p:txBody>
      </p:sp>
      <p:sp>
        <p:nvSpPr>
          <p:cNvPr id="6" name="Title 5"/>
          <p:cNvSpPr>
            <a:spLocks noGrp="1"/>
          </p:cNvSpPr>
          <p:nvPr>
            <p:ph type="title"/>
          </p:nvPr>
        </p:nvSpPr>
        <p:spPr>
          <a:xfrm>
            <a:off x="1404938" y="76200"/>
            <a:ext cx="6477000" cy="1295400"/>
          </a:xfrm>
        </p:spPr>
        <p:txBody>
          <a:bodyPr/>
          <a:lstStyle/>
          <a:p>
            <a:r>
              <a:rPr lang="en-US" dirty="0" smtClean="0"/>
              <a:t>The Future?</a:t>
            </a:r>
            <a:br>
              <a:rPr lang="en-US" dirty="0" smtClean="0"/>
            </a:br>
            <a:r>
              <a:rPr lang="en-US" dirty="0" smtClean="0"/>
              <a:t>Iridium – An Entertaining Failure or </a:t>
            </a:r>
            <a:r>
              <a:rPr lang="en-US" dirty="0" smtClean="0"/>
              <a:t/>
            </a:r>
            <a:br>
              <a:rPr lang="en-US" dirty="0" smtClean="0"/>
            </a:br>
            <a:r>
              <a:rPr lang="en-US" dirty="0" smtClean="0"/>
              <a:t>Now </a:t>
            </a:r>
            <a:r>
              <a:rPr lang="en-US" dirty="0" smtClean="0"/>
              <a:t>on the Road to Success?</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 y="2152650"/>
            <a:ext cx="9163049"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98371" name="Rectangle 3"/>
          <p:cNvSpPr>
            <a:spLocks noGrp="1" noChangeArrowheads="1"/>
          </p:cNvSpPr>
          <p:nvPr>
            <p:ph type="body" idx="1"/>
          </p:nvPr>
        </p:nvSpPr>
        <p:spPr>
          <a:xfrm>
            <a:off x="685800" y="1371600"/>
            <a:ext cx="7772400" cy="4724400"/>
          </a:xfrm>
        </p:spPr>
        <p:txBody>
          <a:bodyPr/>
          <a:lstStyle/>
          <a:p>
            <a:r>
              <a:rPr lang="en-US" sz="2800"/>
              <a:t>1987: Two Motorola engineers envision a constellation of low orbiting satellites.</a:t>
            </a:r>
          </a:p>
          <a:p>
            <a:r>
              <a:rPr lang="en-US" sz="2800"/>
              <a:t>1990: The Iridium System is announced.</a:t>
            </a:r>
          </a:p>
          <a:p>
            <a:r>
              <a:rPr lang="en-US" sz="2800"/>
              <a:t>1995: FCC License granted</a:t>
            </a:r>
          </a:p>
          <a:p>
            <a:r>
              <a:rPr lang="en-US" sz="2800"/>
              <a:t>1998: Constellation of 66 satellites successfully launched.</a:t>
            </a:r>
          </a:p>
          <a:p>
            <a:r>
              <a:rPr lang="en-US" sz="2800"/>
              <a:t>1999: Chapter 11</a:t>
            </a:r>
          </a:p>
          <a:p>
            <a:r>
              <a:rPr lang="en-US" sz="2800"/>
              <a:t>2002: Licenses, etc. assigned to New Iridium</a:t>
            </a:r>
          </a:p>
          <a:p>
            <a:pPr>
              <a:buFontTx/>
              <a:buNone/>
            </a:pPr>
            <a:r>
              <a:rPr lang="en-US" sz="2800"/>
              <a:t> Note: Financing was several billion dollars</a:t>
            </a:r>
          </a:p>
        </p:txBody>
      </p:sp>
      <p:sp>
        <p:nvSpPr>
          <p:cNvPr id="5" name="Title 4"/>
          <p:cNvSpPr>
            <a:spLocks noGrp="1"/>
          </p:cNvSpPr>
          <p:nvPr>
            <p:ph type="title"/>
          </p:nvPr>
        </p:nvSpPr>
        <p:spPr/>
        <p:txBody>
          <a:bodyPr/>
          <a:lstStyle/>
          <a:p>
            <a:r>
              <a:rPr lang="en-US" dirty="0" smtClean="0"/>
              <a:t>Iridium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99395" name="Rectangle 3"/>
          <p:cNvSpPr>
            <a:spLocks noGrp="1" noChangeArrowheads="1"/>
          </p:cNvSpPr>
          <p:nvPr>
            <p:ph type="body" idx="1"/>
          </p:nvPr>
        </p:nvSpPr>
        <p:spPr>
          <a:xfrm>
            <a:off x="533400" y="3581400"/>
            <a:ext cx="7772400" cy="2057400"/>
          </a:xfrm>
        </p:spPr>
        <p:txBody>
          <a:bodyPr/>
          <a:lstStyle/>
          <a:p>
            <a:pPr>
              <a:lnSpc>
                <a:spcPct val="90000"/>
              </a:lnSpc>
            </a:pPr>
            <a:r>
              <a:rPr lang="en-US" sz="2400"/>
              <a:t>The Iridium satellites are relatively small telecommunications satellites in a low Earth orbit.</a:t>
            </a:r>
          </a:p>
          <a:p>
            <a:pPr>
              <a:lnSpc>
                <a:spcPct val="90000"/>
              </a:lnSpc>
            </a:pPr>
            <a:r>
              <a:rPr lang="en-US" sz="2400"/>
              <a:t>Each satellite has three main mission antennas (MMAs), which are flat, highly reflective surfaces, that can reflect the Sun's rays to an observer on the ground when the geometry is correct. </a:t>
            </a:r>
          </a:p>
        </p:txBody>
      </p:sp>
      <p:pic>
        <p:nvPicPr>
          <p:cNvPr id="699396" name="Picture 4" descr="iridium"/>
          <p:cNvPicPr>
            <a:picLocks noChangeAspect="1" noChangeArrowheads="1"/>
          </p:cNvPicPr>
          <p:nvPr/>
        </p:nvPicPr>
        <p:blipFill>
          <a:blip r:embed="rId2" cstate="print"/>
          <a:srcRect/>
          <a:stretch>
            <a:fillRect/>
          </a:stretch>
        </p:blipFill>
        <p:spPr bwMode="auto">
          <a:xfrm>
            <a:off x="1600200" y="838200"/>
            <a:ext cx="2590800" cy="2590800"/>
          </a:xfrm>
          <a:prstGeom prst="rect">
            <a:avLst/>
          </a:prstGeom>
          <a:noFill/>
        </p:spPr>
      </p:pic>
      <p:pic>
        <p:nvPicPr>
          <p:cNvPr id="699397" name="Picture 5" descr="irsat"/>
          <p:cNvPicPr>
            <a:picLocks noChangeAspect="1" noChangeArrowheads="1"/>
          </p:cNvPicPr>
          <p:nvPr/>
        </p:nvPicPr>
        <p:blipFill>
          <a:blip r:embed="rId3" cstate="print"/>
          <a:srcRect/>
          <a:stretch>
            <a:fillRect/>
          </a:stretch>
        </p:blipFill>
        <p:spPr bwMode="auto">
          <a:xfrm>
            <a:off x="5181600" y="914400"/>
            <a:ext cx="2514600" cy="2628900"/>
          </a:xfrm>
          <a:prstGeom prst="rect">
            <a:avLst/>
          </a:prstGeom>
          <a:noFill/>
        </p:spPr>
      </p:pic>
      <p:sp>
        <p:nvSpPr>
          <p:cNvPr id="7" name="Title 6"/>
          <p:cNvSpPr>
            <a:spLocks noGrp="1"/>
          </p:cNvSpPr>
          <p:nvPr>
            <p:ph type="title"/>
          </p:nvPr>
        </p:nvSpPr>
        <p:spPr/>
        <p:txBody>
          <a:bodyPr/>
          <a:lstStyle/>
          <a:p>
            <a:r>
              <a:rPr lang="en-US" dirty="0" smtClean="0"/>
              <a:t>Iridium Flares – Fun With Satellites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9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700419" name="Rectangle 3"/>
          <p:cNvSpPr>
            <a:spLocks noGrp="1" noChangeArrowheads="1"/>
          </p:cNvSpPr>
          <p:nvPr>
            <p:ph type="body" idx="1"/>
          </p:nvPr>
        </p:nvSpPr>
        <p:spPr>
          <a:xfrm>
            <a:off x="685800" y="1066800"/>
            <a:ext cx="7772400" cy="4953000"/>
          </a:xfrm>
        </p:spPr>
        <p:txBody>
          <a:bodyPr/>
          <a:lstStyle/>
          <a:p>
            <a:r>
              <a:rPr lang="en-US" sz="2800" dirty="0"/>
              <a:t>The satellite's attitude is controlled so that the long axis remains vertical, with one MMA always pointing forwards. Given this knowledge of the attitude, together with the orbital position of the satellite and the Sun and observer's location, it is possible to calculate the angle between the direction to the observer from the satellite and the line of a perfect reflection of the Sun. This is the so-called "mirror angle" and determines the magnitude of the flare. </a:t>
            </a:r>
          </a:p>
          <a:p>
            <a:endParaRPr lang="en-US" sz="2800" dirty="0"/>
          </a:p>
        </p:txBody>
      </p:sp>
      <p:sp>
        <p:nvSpPr>
          <p:cNvPr id="5" name="Title 4"/>
          <p:cNvSpPr>
            <a:spLocks noGrp="1"/>
          </p:cNvSpPr>
          <p:nvPr>
            <p:ph type="title"/>
          </p:nvPr>
        </p:nvSpPr>
        <p:spPr/>
        <p:txBody>
          <a:bodyPr/>
          <a:lstStyle/>
          <a:p>
            <a:r>
              <a:rPr lang="en-US" dirty="0" smtClean="0"/>
              <a:t>Iridium Flares – Fun With Satellites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701443" name="Rectangle 3"/>
          <p:cNvSpPr>
            <a:spLocks noGrp="1" noChangeArrowheads="1"/>
          </p:cNvSpPr>
          <p:nvPr>
            <p:ph type="body" idx="1"/>
          </p:nvPr>
        </p:nvSpPr>
        <p:spPr>
          <a:xfrm>
            <a:off x="457200" y="4030663"/>
            <a:ext cx="8229600" cy="2095500"/>
          </a:xfrm>
        </p:spPr>
        <p:txBody>
          <a:bodyPr/>
          <a:lstStyle/>
          <a:p>
            <a:pPr>
              <a:lnSpc>
                <a:spcPct val="90000"/>
              </a:lnSpc>
            </a:pPr>
            <a:r>
              <a:rPr lang="en-US">
                <a:hlinkClick r:id="rId2"/>
              </a:rPr>
              <a:t>Heavens Above</a:t>
            </a:r>
            <a:r>
              <a:rPr lang="en-US"/>
              <a:t> is an extensive website with information on tracking objects in space, notably including Iridium Satellites.</a:t>
            </a:r>
          </a:p>
        </p:txBody>
      </p:sp>
      <p:pic>
        <p:nvPicPr>
          <p:cNvPr id="701444" name="Picture 4" descr="iridcon2"/>
          <p:cNvPicPr>
            <a:picLocks noChangeAspect="1" noChangeArrowheads="1"/>
          </p:cNvPicPr>
          <p:nvPr/>
        </p:nvPicPr>
        <p:blipFill>
          <a:blip r:embed="rId3" cstate="print"/>
          <a:srcRect/>
          <a:stretch>
            <a:fillRect/>
          </a:stretch>
        </p:blipFill>
        <p:spPr bwMode="auto">
          <a:xfrm>
            <a:off x="914400" y="1219200"/>
            <a:ext cx="2857500" cy="2697163"/>
          </a:xfrm>
          <a:prstGeom prst="rect">
            <a:avLst/>
          </a:prstGeom>
          <a:noFill/>
        </p:spPr>
      </p:pic>
      <p:pic>
        <p:nvPicPr>
          <p:cNvPr id="701445" name="Picture 5" descr="iridfl"/>
          <p:cNvPicPr>
            <a:picLocks noChangeAspect="1" noChangeArrowheads="1"/>
          </p:cNvPicPr>
          <p:nvPr/>
        </p:nvPicPr>
        <p:blipFill>
          <a:blip r:embed="rId4" cstate="print"/>
          <a:srcRect/>
          <a:stretch>
            <a:fillRect/>
          </a:stretch>
        </p:blipFill>
        <p:spPr bwMode="auto">
          <a:xfrm>
            <a:off x="4267200" y="1143000"/>
            <a:ext cx="3878263" cy="2884488"/>
          </a:xfrm>
          <a:prstGeom prst="rect">
            <a:avLst/>
          </a:prstGeom>
          <a:noFill/>
        </p:spPr>
      </p:pic>
      <p:sp>
        <p:nvSpPr>
          <p:cNvPr id="7" name="Title 6"/>
          <p:cNvSpPr>
            <a:spLocks noGrp="1"/>
          </p:cNvSpPr>
          <p:nvPr>
            <p:ph type="title"/>
          </p:nvPr>
        </p:nvSpPr>
        <p:spPr/>
        <p:txBody>
          <a:bodyPr/>
          <a:lstStyle/>
          <a:p>
            <a:r>
              <a:rPr lang="en-US" dirty="0" smtClean="0"/>
              <a:t>Iridium </a:t>
            </a:r>
            <a:r>
              <a:rPr lang="en-US" dirty="0" smtClean="0"/>
              <a:t>Flares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70" name="Rectangle 694"/>
          <p:cNvSpPr>
            <a:spLocks noChangeArrowheads="1"/>
          </p:cNvSpPr>
          <p:nvPr/>
        </p:nvSpPr>
        <p:spPr bwMode="auto">
          <a:xfrm>
            <a:off x="1016000" y="1208088"/>
            <a:ext cx="2641600" cy="641350"/>
          </a:xfrm>
          <a:prstGeom prst="rect">
            <a:avLst/>
          </a:prstGeom>
          <a:noFill/>
          <a:ln w="9525">
            <a:noFill/>
            <a:miter lim="800000"/>
            <a:headEnd/>
            <a:tailEnd/>
          </a:ln>
          <a:effectLst/>
        </p:spPr>
        <p:txBody>
          <a:bodyPr wrap="none" anchor="ctr"/>
          <a:lstStyle/>
          <a:p>
            <a:endParaRPr lang="en-US"/>
          </a:p>
        </p:txBody>
      </p:sp>
      <p:sp>
        <p:nvSpPr>
          <p:cNvPr id="76592" name="Text Box 816"/>
          <p:cNvSpPr txBox="1">
            <a:spLocks noChangeArrowheads="1"/>
          </p:cNvSpPr>
          <p:nvPr/>
        </p:nvSpPr>
        <p:spPr bwMode="auto">
          <a:xfrm>
            <a:off x="1371600" y="152400"/>
            <a:ext cx="6362700" cy="457200"/>
          </a:xfrm>
          <a:prstGeom prst="rect">
            <a:avLst/>
          </a:prstGeom>
          <a:noFill/>
          <a:ln w="12700">
            <a:noFill/>
            <a:miter lim="800000"/>
            <a:headEnd type="none" w="sm" len="sm"/>
            <a:tailEnd type="none" w="sm" len="sm"/>
          </a:ln>
          <a:effectLst/>
        </p:spPr>
        <p:txBody>
          <a:bodyPr wrap="none">
            <a:spAutoFit/>
          </a:bodyPr>
          <a:lstStyle/>
          <a:p>
            <a:r>
              <a:rPr lang="en-US" sz="2400" b="1" i="1" dirty="0">
                <a:solidFill>
                  <a:schemeClr val="accent2"/>
                </a:solidFill>
                <a:latin typeface="Arial" pitchFamily="34" charset="0"/>
              </a:rPr>
              <a:t>Semiconductors for High Brightness LEDs</a:t>
            </a:r>
            <a:endParaRPr lang="en-US" sz="2400" dirty="0">
              <a:solidFill>
                <a:schemeClr val="accent2"/>
              </a:solidFill>
            </a:endParaRPr>
          </a:p>
        </p:txBody>
      </p:sp>
      <p:sp>
        <p:nvSpPr>
          <p:cNvPr id="76588" name="Rectangle 812"/>
          <p:cNvSpPr>
            <a:spLocks noChangeArrowheads="1"/>
          </p:cNvSpPr>
          <p:nvPr/>
        </p:nvSpPr>
        <p:spPr bwMode="auto">
          <a:xfrm>
            <a:off x="6781800" y="4516438"/>
            <a:ext cx="1571625" cy="455612"/>
          </a:xfrm>
          <a:prstGeom prst="rect">
            <a:avLst/>
          </a:prstGeom>
          <a:noFill/>
          <a:ln w="9525">
            <a:noFill/>
            <a:miter lim="800000"/>
            <a:headEnd/>
            <a:tailEnd/>
          </a:ln>
          <a:effectLst/>
        </p:spPr>
        <p:txBody>
          <a:bodyPr wrap="none" anchor="ctr"/>
          <a:lstStyle/>
          <a:p>
            <a:endParaRPr lang="en-US"/>
          </a:p>
        </p:txBody>
      </p:sp>
      <p:grpSp>
        <p:nvGrpSpPr>
          <p:cNvPr id="2" name="Group 847"/>
          <p:cNvGrpSpPr>
            <a:grpSpLocks/>
          </p:cNvGrpSpPr>
          <p:nvPr/>
        </p:nvGrpSpPr>
        <p:grpSpPr bwMode="auto">
          <a:xfrm>
            <a:off x="228600" y="938213"/>
            <a:ext cx="8480425" cy="2603500"/>
            <a:chOff x="144" y="767"/>
            <a:chExt cx="5342" cy="1640"/>
          </a:xfrm>
        </p:grpSpPr>
        <p:grpSp>
          <p:nvGrpSpPr>
            <p:cNvPr id="3" name="Group 848"/>
            <p:cNvGrpSpPr>
              <a:grpSpLocks/>
            </p:cNvGrpSpPr>
            <p:nvPr/>
          </p:nvGrpSpPr>
          <p:grpSpPr bwMode="auto">
            <a:xfrm>
              <a:off x="144" y="768"/>
              <a:ext cx="1080" cy="1152"/>
              <a:chOff x="90" y="768"/>
              <a:chExt cx="1080" cy="1152"/>
            </a:xfrm>
          </p:grpSpPr>
          <p:sp>
            <p:nvSpPr>
              <p:cNvPr id="76625" name="Rectangle 849"/>
              <p:cNvSpPr>
                <a:spLocks noChangeArrowheads="1"/>
              </p:cNvSpPr>
              <p:nvPr/>
            </p:nvSpPr>
            <p:spPr bwMode="auto">
              <a:xfrm>
                <a:off x="354" y="768"/>
                <a:ext cx="768" cy="432"/>
              </a:xfrm>
              <a:prstGeom prst="rect">
                <a:avLst/>
              </a:prstGeom>
              <a:solidFill>
                <a:srgbClr val="99CCFF"/>
              </a:solidFill>
              <a:ln w="12700">
                <a:solidFill>
                  <a:schemeClr val="tx1"/>
                </a:solidFill>
                <a:miter lim="800000"/>
                <a:headEnd type="none" w="sm" len="sm"/>
                <a:tailEnd type="none" w="sm" len="sm"/>
              </a:ln>
              <a:effectLst/>
            </p:spPr>
            <p:txBody>
              <a:bodyPr wrap="none" anchor="ctr"/>
              <a:lstStyle/>
              <a:p>
                <a:endParaRPr lang="en-US"/>
              </a:p>
            </p:txBody>
          </p:sp>
          <p:sp>
            <p:nvSpPr>
              <p:cNvPr id="76626" name="Rectangle 850" descr="Small checker board"/>
              <p:cNvSpPr>
                <a:spLocks noChangeArrowheads="1"/>
              </p:cNvSpPr>
              <p:nvPr/>
            </p:nvSpPr>
            <p:spPr bwMode="auto">
              <a:xfrm>
                <a:off x="354" y="1200"/>
                <a:ext cx="768" cy="192"/>
              </a:xfrm>
              <a:prstGeom prst="rect">
                <a:avLst/>
              </a:prstGeom>
              <a:pattFill prst="smCheck">
                <a:fgClr>
                  <a:srgbClr val="FFCC99"/>
                </a:fgClr>
                <a:bgClr>
                  <a:srgbClr val="FFFFFF"/>
                </a:bgClr>
              </a:pattFill>
              <a:ln w="12700">
                <a:solidFill>
                  <a:schemeClr val="tx1"/>
                </a:solidFill>
                <a:miter lim="800000"/>
                <a:headEnd type="none" w="sm" len="sm"/>
                <a:tailEnd type="none" w="sm" len="sm"/>
              </a:ln>
              <a:effectLst/>
            </p:spPr>
            <p:txBody>
              <a:bodyPr wrap="none" anchor="ctr"/>
              <a:lstStyle/>
              <a:p>
                <a:endParaRPr lang="en-US"/>
              </a:p>
            </p:txBody>
          </p:sp>
          <p:sp>
            <p:nvSpPr>
              <p:cNvPr id="76627" name="Rectangle 851"/>
              <p:cNvSpPr>
                <a:spLocks noChangeArrowheads="1"/>
              </p:cNvSpPr>
              <p:nvPr/>
            </p:nvSpPr>
            <p:spPr bwMode="auto">
              <a:xfrm>
                <a:off x="354" y="1392"/>
                <a:ext cx="768" cy="528"/>
              </a:xfrm>
              <a:prstGeom prst="rect">
                <a:avLst/>
              </a:prstGeom>
              <a:solidFill>
                <a:srgbClr val="6600FF"/>
              </a:solidFill>
              <a:ln w="12700">
                <a:solidFill>
                  <a:schemeClr val="tx1"/>
                </a:solidFill>
                <a:miter lim="800000"/>
                <a:headEnd type="none" w="sm" len="sm"/>
                <a:tailEnd type="none" w="sm" len="sm"/>
              </a:ln>
              <a:effectLst/>
            </p:spPr>
            <p:txBody>
              <a:bodyPr wrap="none" anchor="ctr"/>
              <a:lstStyle/>
              <a:p>
                <a:endParaRPr lang="en-US"/>
              </a:p>
            </p:txBody>
          </p:sp>
          <p:sp>
            <p:nvSpPr>
              <p:cNvPr id="76628" name="Line 852"/>
              <p:cNvSpPr>
                <a:spLocks noChangeShapeType="1"/>
              </p:cNvSpPr>
              <p:nvPr/>
            </p:nvSpPr>
            <p:spPr bwMode="auto">
              <a:xfrm>
                <a:off x="354" y="1200"/>
                <a:ext cx="76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6629" name="Text Box 853"/>
              <p:cNvSpPr txBox="1">
                <a:spLocks noChangeArrowheads="1"/>
              </p:cNvSpPr>
              <p:nvPr/>
            </p:nvSpPr>
            <p:spPr bwMode="auto">
              <a:xfrm>
                <a:off x="402" y="864"/>
                <a:ext cx="768" cy="173"/>
              </a:xfrm>
              <a:prstGeom prst="rect">
                <a:avLst/>
              </a:prstGeom>
              <a:noFill/>
              <a:ln w="12700">
                <a:noFill/>
                <a:miter lim="800000"/>
                <a:headEnd type="none" w="sm" len="sm"/>
                <a:tailEnd type="none" w="sm" len="sm"/>
              </a:ln>
              <a:effectLst/>
            </p:spPr>
            <p:txBody>
              <a:bodyPr>
                <a:spAutoFit/>
              </a:bodyPr>
              <a:lstStyle/>
              <a:p>
                <a:pPr>
                  <a:spcBef>
                    <a:spcPct val="50000"/>
                  </a:spcBef>
                </a:pPr>
                <a:r>
                  <a:rPr lang="en-US" sz="1200" b="1">
                    <a:latin typeface="Arial" pitchFamily="34" charset="0"/>
                  </a:rPr>
                  <a:t>Empty band</a:t>
                </a:r>
              </a:p>
            </p:txBody>
          </p:sp>
          <p:sp>
            <p:nvSpPr>
              <p:cNvPr id="76630" name="Text Box 854"/>
              <p:cNvSpPr txBox="1">
                <a:spLocks noChangeArrowheads="1"/>
              </p:cNvSpPr>
              <p:nvPr/>
            </p:nvSpPr>
            <p:spPr bwMode="auto">
              <a:xfrm>
                <a:off x="450" y="1219"/>
                <a:ext cx="624" cy="139"/>
              </a:xfrm>
              <a:prstGeom prst="rect">
                <a:avLst/>
              </a:prstGeom>
              <a:noFill/>
              <a:ln w="12700">
                <a:noFill/>
                <a:miter lim="800000"/>
                <a:headEnd type="none" w="sm" len="sm"/>
                <a:tailEnd type="none" w="sm" len="sm"/>
              </a:ln>
              <a:effectLst/>
            </p:spPr>
            <p:txBody>
              <a:bodyPr>
                <a:spAutoFit/>
              </a:bodyPr>
              <a:lstStyle/>
              <a:p>
                <a:pPr>
                  <a:lnSpc>
                    <a:spcPct val="70000"/>
                  </a:lnSpc>
                </a:pPr>
                <a:r>
                  <a:rPr lang="en-US" sz="1200" b="1">
                    <a:latin typeface="Arial" pitchFamily="34" charset="0"/>
                  </a:rPr>
                  <a:t>Forbidden</a:t>
                </a:r>
              </a:p>
            </p:txBody>
          </p:sp>
          <p:sp>
            <p:nvSpPr>
              <p:cNvPr id="76631" name="Text Box 855"/>
              <p:cNvSpPr txBox="1">
                <a:spLocks noChangeArrowheads="1"/>
              </p:cNvSpPr>
              <p:nvPr/>
            </p:nvSpPr>
            <p:spPr bwMode="auto">
              <a:xfrm>
                <a:off x="354" y="1536"/>
                <a:ext cx="768" cy="288"/>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200" b="1">
                    <a:solidFill>
                      <a:schemeClr val="bg1"/>
                    </a:solidFill>
                    <a:latin typeface="Arial" pitchFamily="34" charset="0"/>
                  </a:rPr>
                  <a:t>Full valance band</a:t>
                </a:r>
              </a:p>
            </p:txBody>
          </p:sp>
          <p:sp>
            <p:nvSpPr>
              <p:cNvPr id="76632" name="Text Box 856"/>
              <p:cNvSpPr txBox="1">
                <a:spLocks noChangeArrowheads="1"/>
              </p:cNvSpPr>
              <p:nvPr/>
            </p:nvSpPr>
            <p:spPr bwMode="auto">
              <a:xfrm>
                <a:off x="102" y="1117"/>
                <a:ext cx="240" cy="17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200" b="1" i="1">
                    <a:latin typeface="Arial" pitchFamily="34" charset="0"/>
                  </a:rPr>
                  <a:t>E</a:t>
                </a:r>
                <a:r>
                  <a:rPr lang="en-US" sz="1200" b="1" i="1" baseline="-25000">
                    <a:latin typeface="Arial" pitchFamily="34" charset="0"/>
                  </a:rPr>
                  <a:t>c</a:t>
                </a:r>
                <a:endParaRPr lang="en-US" sz="1200" b="1">
                  <a:latin typeface="Arial" pitchFamily="34" charset="0"/>
                </a:endParaRPr>
              </a:p>
            </p:txBody>
          </p:sp>
          <p:sp>
            <p:nvSpPr>
              <p:cNvPr id="76633" name="Text Box 857"/>
              <p:cNvSpPr txBox="1">
                <a:spLocks noChangeArrowheads="1"/>
              </p:cNvSpPr>
              <p:nvPr/>
            </p:nvSpPr>
            <p:spPr bwMode="auto">
              <a:xfrm>
                <a:off x="90" y="1332"/>
                <a:ext cx="240" cy="17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200" b="1" i="1">
                    <a:latin typeface="Arial" pitchFamily="34" charset="0"/>
                  </a:rPr>
                  <a:t>E</a:t>
                </a:r>
                <a:r>
                  <a:rPr lang="en-US" sz="1200" b="1" i="1" baseline="-25000">
                    <a:latin typeface="Arial" pitchFamily="34" charset="0"/>
                  </a:rPr>
                  <a:t>v</a:t>
                </a:r>
                <a:endParaRPr lang="en-US" sz="1200" b="1">
                  <a:latin typeface="Arial" pitchFamily="34" charset="0"/>
                </a:endParaRPr>
              </a:p>
            </p:txBody>
          </p:sp>
        </p:grpSp>
        <p:sp>
          <p:nvSpPr>
            <p:cNvPr id="76634" name="Text Box 858"/>
            <p:cNvSpPr txBox="1">
              <a:spLocks noChangeArrowheads="1"/>
            </p:cNvSpPr>
            <p:nvPr/>
          </p:nvSpPr>
          <p:spPr bwMode="auto">
            <a:xfrm>
              <a:off x="2791" y="1009"/>
              <a:ext cx="2695" cy="594"/>
            </a:xfrm>
            <a:prstGeom prst="rect">
              <a:avLst/>
            </a:prstGeom>
            <a:noFill/>
            <a:ln w="9525">
              <a:noFill/>
              <a:miter lim="800000"/>
              <a:headEnd/>
              <a:tailEnd/>
            </a:ln>
            <a:effectLst/>
          </p:spPr>
          <p:txBody>
            <a:bodyPr>
              <a:spAutoFit/>
            </a:bodyPr>
            <a:lstStyle/>
            <a:p>
              <a:r>
                <a:rPr lang="en-US" sz="1400">
                  <a:latin typeface="Arial" pitchFamily="34" charset="0"/>
                </a:rPr>
                <a:t>Engineered, multilayered crystal structure to efficiently convert current to light.  Materials used, layer design and crystal quality determine color and efficiency</a:t>
              </a:r>
            </a:p>
          </p:txBody>
        </p:sp>
        <p:grpSp>
          <p:nvGrpSpPr>
            <p:cNvPr id="4" name="Group 859"/>
            <p:cNvGrpSpPr>
              <a:grpSpLocks/>
            </p:cNvGrpSpPr>
            <p:nvPr/>
          </p:nvGrpSpPr>
          <p:grpSpPr bwMode="auto">
            <a:xfrm>
              <a:off x="354" y="767"/>
              <a:ext cx="3891" cy="1368"/>
              <a:chOff x="354" y="767"/>
              <a:chExt cx="3891" cy="1368"/>
            </a:xfrm>
          </p:grpSpPr>
          <p:sp>
            <p:nvSpPr>
              <p:cNvPr id="76636" name="Text Box 860"/>
              <p:cNvSpPr txBox="1">
                <a:spLocks noChangeArrowheads="1"/>
              </p:cNvSpPr>
              <p:nvPr/>
            </p:nvSpPr>
            <p:spPr bwMode="auto">
              <a:xfrm>
                <a:off x="354" y="1962"/>
                <a:ext cx="864" cy="17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200" b="1">
                    <a:latin typeface="Arial" pitchFamily="34" charset="0"/>
                  </a:rPr>
                  <a:t>Semiconductor</a:t>
                </a:r>
              </a:p>
            </p:txBody>
          </p:sp>
          <p:sp>
            <p:nvSpPr>
              <p:cNvPr id="76637" name="Text Box 861"/>
              <p:cNvSpPr txBox="1">
                <a:spLocks noChangeArrowheads="1"/>
              </p:cNvSpPr>
              <p:nvPr/>
            </p:nvSpPr>
            <p:spPr bwMode="auto">
              <a:xfrm>
                <a:off x="2297" y="1657"/>
                <a:ext cx="1708" cy="231"/>
              </a:xfrm>
              <a:prstGeom prst="rect">
                <a:avLst/>
              </a:prstGeom>
              <a:noFill/>
              <a:ln w="9525">
                <a:noFill/>
                <a:miter lim="800000"/>
                <a:headEnd/>
                <a:tailEnd/>
              </a:ln>
              <a:effectLst/>
            </p:spPr>
            <p:txBody>
              <a:bodyPr wrap="none">
                <a:spAutoFit/>
              </a:bodyPr>
              <a:lstStyle/>
              <a:p>
                <a:r>
                  <a:rPr lang="en-US" b="1">
                    <a:latin typeface="Arial" pitchFamily="34" charset="0"/>
                  </a:rPr>
                  <a:t>Ev - valence band edge</a:t>
                </a:r>
                <a:endParaRPr lang="en-US"/>
              </a:p>
            </p:txBody>
          </p:sp>
          <p:sp>
            <p:nvSpPr>
              <p:cNvPr id="76638" name="Text Box 862"/>
              <p:cNvSpPr txBox="1">
                <a:spLocks noChangeArrowheads="1"/>
              </p:cNvSpPr>
              <p:nvPr/>
            </p:nvSpPr>
            <p:spPr bwMode="auto">
              <a:xfrm>
                <a:off x="2289" y="767"/>
                <a:ext cx="1956" cy="231"/>
              </a:xfrm>
              <a:prstGeom prst="rect">
                <a:avLst/>
              </a:prstGeom>
              <a:noFill/>
              <a:ln w="9525">
                <a:noFill/>
                <a:miter lim="800000"/>
                <a:headEnd/>
                <a:tailEnd/>
              </a:ln>
              <a:effectLst/>
            </p:spPr>
            <p:txBody>
              <a:bodyPr wrap="none">
                <a:spAutoFit/>
              </a:bodyPr>
              <a:lstStyle/>
              <a:p>
                <a:r>
                  <a:rPr lang="en-US" b="1">
                    <a:latin typeface="Arial" pitchFamily="34" charset="0"/>
                  </a:rPr>
                  <a:t>Ec - conduction band edge</a:t>
                </a:r>
              </a:p>
            </p:txBody>
          </p:sp>
          <p:sp>
            <p:nvSpPr>
              <p:cNvPr id="76639" name="Line 863"/>
              <p:cNvSpPr>
                <a:spLocks noChangeShapeType="1"/>
              </p:cNvSpPr>
              <p:nvPr/>
            </p:nvSpPr>
            <p:spPr bwMode="auto">
              <a:xfrm>
                <a:off x="1367" y="1087"/>
                <a:ext cx="1249" cy="0"/>
              </a:xfrm>
              <a:prstGeom prst="line">
                <a:avLst/>
              </a:prstGeom>
              <a:noFill/>
              <a:ln w="50800">
                <a:solidFill>
                  <a:srgbClr val="00FF00"/>
                </a:solidFill>
                <a:round/>
                <a:headEnd/>
                <a:tailEnd/>
              </a:ln>
              <a:effectLst/>
            </p:spPr>
            <p:txBody>
              <a:bodyPr wrap="none" anchor="ctr"/>
              <a:lstStyle/>
              <a:p>
                <a:endParaRPr lang="en-US"/>
              </a:p>
            </p:txBody>
          </p:sp>
          <p:sp>
            <p:nvSpPr>
              <p:cNvPr id="76640" name="Line 864"/>
              <p:cNvSpPr>
                <a:spLocks noChangeShapeType="1"/>
              </p:cNvSpPr>
              <p:nvPr/>
            </p:nvSpPr>
            <p:spPr bwMode="auto">
              <a:xfrm>
                <a:off x="1358" y="1550"/>
                <a:ext cx="1249" cy="0"/>
              </a:xfrm>
              <a:prstGeom prst="line">
                <a:avLst/>
              </a:prstGeom>
              <a:noFill/>
              <a:ln w="50800">
                <a:solidFill>
                  <a:srgbClr val="00FF00"/>
                </a:solidFill>
                <a:round/>
                <a:headEnd/>
                <a:tailEnd/>
              </a:ln>
              <a:effectLst/>
            </p:spPr>
            <p:txBody>
              <a:bodyPr wrap="none" anchor="ctr"/>
              <a:lstStyle/>
              <a:p>
                <a:endParaRPr lang="en-US"/>
              </a:p>
            </p:txBody>
          </p:sp>
          <p:sp>
            <p:nvSpPr>
              <p:cNvPr id="76641" name="Oval 865"/>
              <p:cNvSpPr>
                <a:spLocks noChangeArrowheads="1"/>
              </p:cNvSpPr>
              <p:nvPr/>
            </p:nvSpPr>
            <p:spPr bwMode="auto">
              <a:xfrm>
                <a:off x="1982" y="994"/>
                <a:ext cx="65" cy="65"/>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76642" name="Oval 866"/>
              <p:cNvSpPr>
                <a:spLocks noChangeArrowheads="1"/>
              </p:cNvSpPr>
              <p:nvPr/>
            </p:nvSpPr>
            <p:spPr bwMode="auto">
              <a:xfrm>
                <a:off x="1993" y="1566"/>
                <a:ext cx="64" cy="65"/>
              </a:xfrm>
              <a:prstGeom prst="ellipse">
                <a:avLst/>
              </a:prstGeom>
              <a:solidFill>
                <a:srgbClr val="FFFFFF"/>
              </a:solidFill>
              <a:ln w="25400">
                <a:solidFill>
                  <a:srgbClr val="FF3300"/>
                </a:solidFill>
                <a:round/>
                <a:headEnd/>
                <a:tailEnd/>
              </a:ln>
              <a:effectLst/>
            </p:spPr>
            <p:txBody>
              <a:bodyPr wrap="none" anchor="ctr"/>
              <a:lstStyle/>
              <a:p>
                <a:endParaRPr lang="en-US"/>
              </a:p>
            </p:txBody>
          </p:sp>
          <p:sp>
            <p:nvSpPr>
              <p:cNvPr id="76643" name="Line 867"/>
              <p:cNvSpPr>
                <a:spLocks noChangeShapeType="1"/>
              </p:cNvSpPr>
              <p:nvPr/>
            </p:nvSpPr>
            <p:spPr bwMode="auto">
              <a:xfrm>
                <a:off x="2028" y="1107"/>
                <a:ext cx="0" cy="421"/>
              </a:xfrm>
              <a:prstGeom prst="line">
                <a:avLst/>
              </a:prstGeom>
              <a:noFill/>
              <a:ln w="38100">
                <a:solidFill>
                  <a:srgbClr val="000000"/>
                </a:solidFill>
                <a:round/>
                <a:headEnd/>
                <a:tailEnd type="triangle" w="med" len="lg"/>
              </a:ln>
              <a:effectLst/>
            </p:spPr>
            <p:txBody>
              <a:bodyPr wrap="none" anchor="ctr"/>
              <a:lstStyle/>
              <a:p>
                <a:endParaRPr lang="en-US"/>
              </a:p>
            </p:txBody>
          </p:sp>
          <p:sp>
            <p:nvSpPr>
              <p:cNvPr id="76644" name="Line 868"/>
              <p:cNvSpPr>
                <a:spLocks noChangeShapeType="1"/>
              </p:cNvSpPr>
              <p:nvPr/>
            </p:nvSpPr>
            <p:spPr bwMode="auto">
              <a:xfrm flipH="1">
                <a:off x="1592" y="1094"/>
                <a:ext cx="0" cy="438"/>
              </a:xfrm>
              <a:prstGeom prst="line">
                <a:avLst/>
              </a:prstGeom>
              <a:noFill/>
              <a:ln w="9525">
                <a:solidFill>
                  <a:srgbClr val="000000"/>
                </a:solidFill>
                <a:round/>
                <a:headEnd type="triangle" w="med" len="lg"/>
                <a:tailEnd type="triangle" w="med" len="med"/>
              </a:ln>
              <a:effectLst/>
            </p:spPr>
            <p:txBody>
              <a:bodyPr wrap="none" anchor="ctr"/>
              <a:lstStyle/>
              <a:p>
                <a:endParaRPr lang="en-US"/>
              </a:p>
            </p:txBody>
          </p:sp>
          <p:sp>
            <p:nvSpPr>
              <p:cNvPr id="76645" name="Text Box 869"/>
              <p:cNvSpPr txBox="1">
                <a:spLocks noChangeArrowheads="1"/>
              </p:cNvSpPr>
              <p:nvPr/>
            </p:nvSpPr>
            <p:spPr bwMode="auto">
              <a:xfrm>
                <a:off x="1648" y="1219"/>
                <a:ext cx="271" cy="231"/>
              </a:xfrm>
              <a:prstGeom prst="rect">
                <a:avLst/>
              </a:prstGeom>
              <a:noFill/>
              <a:ln w="9525">
                <a:noFill/>
                <a:miter lim="800000"/>
                <a:headEnd/>
                <a:tailEnd/>
              </a:ln>
              <a:effectLst/>
            </p:spPr>
            <p:txBody>
              <a:bodyPr wrap="none">
                <a:spAutoFit/>
              </a:bodyPr>
              <a:lstStyle/>
              <a:p>
                <a:r>
                  <a:rPr lang="en-US" b="1">
                    <a:latin typeface="Arial" pitchFamily="34" charset="0"/>
                  </a:rPr>
                  <a:t>E</a:t>
                </a:r>
                <a:r>
                  <a:rPr lang="en-US" b="1" baseline="-25000">
                    <a:latin typeface="Arial" pitchFamily="34" charset="0"/>
                  </a:rPr>
                  <a:t>g</a:t>
                </a:r>
                <a:endParaRPr lang="en-US"/>
              </a:p>
            </p:txBody>
          </p:sp>
          <p:sp>
            <p:nvSpPr>
              <p:cNvPr id="76646" name="Line 870"/>
              <p:cNvSpPr>
                <a:spLocks noChangeShapeType="1"/>
              </p:cNvSpPr>
              <p:nvPr/>
            </p:nvSpPr>
            <p:spPr bwMode="auto">
              <a:xfrm flipV="1">
                <a:off x="1170" y="1080"/>
                <a:ext cx="216" cy="126"/>
              </a:xfrm>
              <a:prstGeom prst="line">
                <a:avLst/>
              </a:prstGeom>
              <a:noFill/>
              <a:ln w="38100" cap="rnd">
                <a:solidFill>
                  <a:srgbClr val="FF0000"/>
                </a:solidFill>
                <a:prstDash val="sysDot"/>
                <a:round/>
                <a:headEnd/>
                <a:tailEnd/>
              </a:ln>
              <a:effectLst/>
            </p:spPr>
            <p:txBody>
              <a:bodyPr wrap="none"/>
              <a:lstStyle/>
              <a:p>
                <a:endParaRPr lang="en-US"/>
              </a:p>
            </p:txBody>
          </p:sp>
          <p:sp>
            <p:nvSpPr>
              <p:cNvPr id="76647" name="Line 871"/>
              <p:cNvSpPr>
                <a:spLocks noChangeShapeType="1"/>
              </p:cNvSpPr>
              <p:nvPr/>
            </p:nvSpPr>
            <p:spPr bwMode="auto">
              <a:xfrm>
                <a:off x="1176" y="1392"/>
                <a:ext cx="204" cy="150"/>
              </a:xfrm>
              <a:prstGeom prst="line">
                <a:avLst/>
              </a:prstGeom>
              <a:noFill/>
              <a:ln w="38100" cap="rnd">
                <a:solidFill>
                  <a:srgbClr val="FF0000"/>
                </a:solidFill>
                <a:prstDash val="sysDot"/>
                <a:round/>
                <a:headEnd/>
                <a:tailEnd/>
              </a:ln>
              <a:effectLst/>
            </p:spPr>
            <p:txBody>
              <a:bodyPr wrap="none"/>
              <a:lstStyle/>
              <a:p>
                <a:endParaRPr lang="en-US"/>
              </a:p>
            </p:txBody>
          </p:sp>
          <p:sp>
            <p:nvSpPr>
              <p:cNvPr id="76648" name="AutoShape 872"/>
              <p:cNvSpPr>
                <a:spLocks noChangeArrowheads="1"/>
              </p:cNvSpPr>
              <p:nvPr/>
            </p:nvSpPr>
            <p:spPr bwMode="auto">
              <a:xfrm>
                <a:off x="2388" y="1152"/>
                <a:ext cx="330" cy="312"/>
              </a:xfrm>
              <a:prstGeom prst="sun">
                <a:avLst>
                  <a:gd name="adj" fmla="val 25000"/>
                </a:avLst>
              </a:prstGeom>
              <a:gradFill rotWithShape="1">
                <a:gsLst>
                  <a:gs pos="0">
                    <a:srgbClr val="FFFF00"/>
                  </a:gs>
                  <a:gs pos="100000">
                    <a:schemeClr val="accent2"/>
                  </a:gs>
                </a:gsLst>
                <a:path path="rect">
                  <a:fillToRect l="50000" t="50000" r="50000" b="50000"/>
                </a:path>
              </a:gradFill>
              <a:ln w="9525">
                <a:solidFill>
                  <a:schemeClr val="tx1"/>
                </a:solidFill>
                <a:miter lim="800000"/>
                <a:headEnd/>
                <a:tailEnd/>
              </a:ln>
              <a:effectLst/>
            </p:spPr>
            <p:txBody>
              <a:bodyPr wrap="none" anchor="ctr"/>
              <a:lstStyle/>
              <a:p>
                <a:endParaRPr lang="en-US"/>
              </a:p>
            </p:txBody>
          </p:sp>
          <p:sp>
            <p:nvSpPr>
              <p:cNvPr id="76649" name="AutoShape 873"/>
              <p:cNvSpPr>
                <a:spLocks noChangeArrowheads="1"/>
              </p:cNvSpPr>
              <p:nvPr/>
            </p:nvSpPr>
            <p:spPr bwMode="auto">
              <a:xfrm>
                <a:off x="2076" y="1254"/>
                <a:ext cx="282" cy="132"/>
              </a:xfrm>
              <a:prstGeom prst="rightArrow">
                <a:avLst>
                  <a:gd name="adj1" fmla="val 50000"/>
                  <a:gd name="adj2" fmla="val 53409"/>
                </a:avLst>
              </a:prstGeom>
              <a:solidFill>
                <a:srgbClr val="FFFF00"/>
              </a:solidFill>
              <a:ln w="9525">
                <a:solidFill>
                  <a:schemeClr val="tx1"/>
                </a:solidFill>
                <a:miter lim="800000"/>
                <a:headEnd/>
                <a:tailEnd/>
              </a:ln>
              <a:effectLst/>
            </p:spPr>
            <p:txBody>
              <a:bodyPr wrap="none" anchor="ctr"/>
              <a:lstStyle/>
              <a:p>
                <a:endParaRPr lang="en-US"/>
              </a:p>
            </p:txBody>
          </p:sp>
        </p:grpSp>
        <p:sp>
          <p:nvSpPr>
            <p:cNvPr id="76650" name="Rectangle 874"/>
            <p:cNvSpPr>
              <a:spLocks noChangeArrowheads="1"/>
            </p:cNvSpPr>
            <p:nvPr/>
          </p:nvSpPr>
          <p:spPr bwMode="auto">
            <a:xfrm>
              <a:off x="1192" y="2233"/>
              <a:ext cx="213" cy="174"/>
            </a:xfrm>
            <a:prstGeom prst="rect">
              <a:avLst/>
            </a:prstGeom>
            <a:noFill/>
            <a:ln w="9525">
              <a:noFill/>
              <a:miter lim="800000"/>
              <a:headEnd/>
              <a:tailEnd/>
            </a:ln>
            <a:effectLst/>
          </p:spPr>
          <p:txBody>
            <a:bodyPr wrap="none" anchor="ctr"/>
            <a:lstStyle/>
            <a:p>
              <a:endParaRPr lang="en-US"/>
            </a:p>
          </p:txBody>
        </p:sp>
      </p:grpSp>
      <p:sp>
        <p:nvSpPr>
          <p:cNvPr id="76651" name="Line 875"/>
          <p:cNvSpPr>
            <a:spLocks noChangeShapeType="1"/>
          </p:cNvSpPr>
          <p:nvPr/>
        </p:nvSpPr>
        <p:spPr bwMode="auto">
          <a:xfrm>
            <a:off x="241300" y="3187700"/>
            <a:ext cx="8686800" cy="12700"/>
          </a:xfrm>
          <a:prstGeom prst="line">
            <a:avLst/>
          </a:prstGeom>
          <a:noFill/>
          <a:ln w="38100">
            <a:solidFill>
              <a:schemeClr val="accent2"/>
            </a:solidFill>
            <a:prstDash val="dash"/>
            <a:round/>
            <a:headEnd/>
            <a:tailEnd/>
          </a:ln>
          <a:effectLst/>
        </p:spPr>
        <p:txBody>
          <a:bodyPr wrap="none"/>
          <a:lstStyle/>
          <a:p>
            <a:endParaRPr lang="en-US"/>
          </a:p>
        </p:txBody>
      </p:sp>
      <p:grpSp>
        <p:nvGrpSpPr>
          <p:cNvPr id="5" name="Group 882"/>
          <p:cNvGrpSpPr>
            <a:grpSpLocks/>
          </p:cNvGrpSpPr>
          <p:nvPr/>
        </p:nvGrpSpPr>
        <p:grpSpPr bwMode="auto">
          <a:xfrm>
            <a:off x="-153988" y="3359150"/>
            <a:ext cx="7718426" cy="3311525"/>
            <a:chOff x="-97" y="2116"/>
            <a:chExt cx="4862" cy="2086"/>
          </a:xfrm>
        </p:grpSpPr>
        <p:sp>
          <p:nvSpPr>
            <p:cNvPr id="75779" name="Rectangle 3"/>
            <p:cNvSpPr>
              <a:spLocks noChangeArrowheads="1"/>
            </p:cNvSpPr>
            <p:nvPr/>
          </p:nvSpPr>
          <p:spPr bwMode="auto">
            <a:xfrm>
              <a:off x="1046" y="2234"/>
              <a:ext cx="3126" cy="1421"/>
            </a:xfrm>
            <a:prstGeom prst="rect">
              <a:avLst/>
            </a:prstGeom>
            <a:noFill/>
            <a:ln w="12700">
              <a:solidFill>
                <a:srgbClr val="000000"/>
              </a:solidFill>
              <a:miter lim="800000"/>
              <a:headEnd/>
              <a:tailEnd/>
            </a:ln>
            <a:effectLst/>
          </p:spPr>
          <p:txBody>
            <a:bodyPr wrap="none" anchor="ctr"/>
            <a:lstStyle/>
            <a:p>
              <a:endParaRPr lang="en-US"/>
            </a:p>
          </p:txBody>
        </p:sp>
        <p:sp>
          <p:nvSpPr>
            <p:cNvPr id="75780" name="Line 4"/>
            <p:cNvSpPr>
              <a:spLocks noChangeShapeType="1"/>
            </p:cNvSpPr>
            <p:nvPr/>
          </p:nvSpPr>
          <p:spPr bwMode="auto">
            <a:xfrm>
              <a:off x="1042" y="2692"/>
              <a:ext cx="3133"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81" name="Line 5"/>
            <p:cNvSpPr>
              <a:spLocks noChangeShapeType="1"/>
            </p:cNvSpPr>
            <p:nvPr/>
          </p:nvSpPr>
          <p:spPr bwMode="auto">
            <a:xfrm>
              <a:off x="1042" y="3154"/>
              <a:ext cx="3133"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82" name="Rectangle 6"/>
            <p:cNvSpPr>
              <a:spLocks noChangeArrowheads="1"/>
            </p:cNvSpPr>
            <p:nvPr/>
          </p:nvSpPr>
          <p:spPr bwMode="auto">
            <a:xfrm>
              <a:off x="752" y="3531"/>
              <a:ext cx="286" cy="153"/>
            </a:xfrm>
            <a:prstGeom prst="rect">
              <a:avLst/>
            </a:prstGeom>
            <a:noFill/>
            <a:ln w="9525">
              <a:noFill/>
              <a:miter lim="800000"/>
              <a:headEnd/>
              <a:tailEnd/>
            </a:ln>
            <a:effectLst/>
          </p:spPr>
          <p:txBody>
            <a:bodyPr wrap="none" anchor="ctr"/>
            <a:lstStyle/>
            <a:p>
              <a:endParaRPr lang="en-US"/>
            </a:p>
          </p:txBody>
        </p:sp>
        <p:sp>
          <p:nvSpPr>
            <p:cNvPr id="75783" name="Rectangle 7"/>
            <p:cNvSpPr>
              <a:spLocks noChangeArrowheads="1"/>
            </p:cNvSpPr>
            <p:nvPr/>
          </p:nvSpPr>
          <p:spPr bwMode="auto">
            <a:xfrm>
              <a:off x="752" y="3536"/>
              <a:ext cx="302"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0.01</a:t>
              </a:r>
            </a:p>
          </p:txBody>
        </p:sp>
        <p:sp>
          <p:nvSpPr>
            <p:cNvPr id="75784" name="Rectangle 8"/>
            <p:cNvSpPr>
              <a:spLocks noChangeArrowheads="1"/>
            </p:cNvSpPr>
            <p:nvPr/>
          </p:nvSpPr>
          <p:spPr bwMode="auto">
            <a:xfrm>
              <a:off x="800" y="3070"/>
              <a:ext cx="238" cy="152"/>
            </a:xfrm>
            <a:prstGeom prst="rect">
              <a:avLst/>
            </a:prstGeom>
            <a:noFill/>
            <a:ln w="9525">
              <a:noFill/>
              <a:miter lim="800000"/>
              <a:headEnd/>
              <a:tailEnd/>
            </a:ln>
            <a:effectLst/>
          </p:spPr>
          <p:txBody>
            <a:bodyPr wrap="none" anchor="ctr"/>
            <a:lstStyle/>
            <a:p>
              <a:endParaRPr lang="en-US"/>
            </a:p>
          </p:txBody>
        </p:sp>
        <p:sp>
          <p:nvSpPr>
            <p:cNvPr id="75785" name="Rectangle 9"/>
            <p:cNvSpPr>
              <a:spLocks noChangeArrowheads="1"/>
            </p:cNvSpPr>
            <p:nvPr/>
          </p:nvSpPr>
          <p:spPr bwMode="auto">
            <a:xfrm>
              <a:off x="800" y="3075"/>
              <a:ext cx="249"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0.1</a:t>
              </a:r>
            </a:p>
          </p:txBody>
        </p:sp>
        <p:sp>
          <p:nvSpPr>
            <p:cNvPr id="75786" name="Rectangle 10"/>
            <p:cNvSpPr>
              <a:spLocks noChangeArrowheads="1"/>
            </p:cNvSpPr>
            <p:nvPr/>
          </p:nvSpPr>
          <p:spPr bwMode="auto">
            <a:xfrm>
              <a:off x="897" y="2608"/>
              <a:ext cx="166" cy="153"/>
            </a:xfrm>
            <a:prstGeom prst="rect">
              <a:avLst/>
            </a:prstGeom>
            <a:noFill/>
            <a:ln w="9525">
              <a:noFill/>
              <a:miter lim="800000"/>
              <a:headEnd/>
              <a:tailEnd/>
            </a:ln>
            <a:effectLst/>
          </p:spPr>
          <p:txBody>
            <a:bodyPr wrap="none" anchor="ctr"/>
            <a:lstStyle/>
            <a:p>
              <a:endParaRPr lang="en-US"/>
            </a:p>
          </p:txBody>
        </p:sp>
        <p:sp>
          <p:nvSpPr>
            <p:cNvPr id="75787" name="Rectangle 11"/>
            <p:cNvSpPr>
              <a:spLocks noChangeArrowheads="1"/>
            </p:cNvSpPr>
            <p:nvPr/>
          </p:nvSpPr>
          <p:spPr bwMode="auto">
            <a:xfrm>
              <a:off x="897" y="2613"/>
              <a:ext cx="169"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1</a:t>
              </a:r>
            </a:p>
          </p:txBody>
        </p:sp>
        <p:sp>
          <p:nvSpPr>
            <p:cNvPr id="75788" name="Rectangle 12"/>
            <p:cNvSpPr>
              <a:spLocks noChangeArrowheads="1"/>
            </p:cNvSpPr>
            <p:nvPr/>
          </p:nvSpPr>
          <p:spPr bwMode="auto">
            <a:xfrm>
              <a:off x="848" y="2147"/>
              <a:ext cx="215" cy="152"/>
            </a:xfrm>
            <a:prstGeom prst="rect">
              <a:avLst/>
            </a:prstGeom>
            <a:noFill/>
            <a:ln w="9525">
              <a:noFill/>
              <a:miter lim="800000"/>
              <a:headEnd/>
              <a:tailEnd/>
            </a:ln>
            <a:effectLst/>
          </p:spPr>
          <p:txBody>
            <a:bodyPr wrap="none" anchor="ctr"/>
            <a:lstStyle/>
            <a:p>
              <a:endParaRPr lang="en-US"/>
            </a:p>
          </p:txBody>
        </p:sp>
        <p:sp>
          <p:nvSpPr>
            <p:cNvPr id="75789" name="Rectangle 13"/>
            <p:cNvSpPr>
              <a:spLocks noChangeArrowheads="1"/>
            </p:cNvSpPr>
            <p:nvPr/>
          </p:nvSpPr>
          <p:spPr bwMode="auto">
            <a:xfrm>
              <a:off x="848" y="2152"/>
              <a:ext cx="222"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10</a:t>
              </a:r>
            </a:p>
          </p:txBody>
        </p:sp>
        <p:sp>
          <p:nvSpPr>
            <p:cNvPr id="75790" name="Line 14"/>
            <p:cNvSpPr>
              <a:spLocks noChangeShapeType="1"/>
            </p:cNvSpPr>
            <p:nvPr/>
          </p:nvSpPr>
          <p:spPr bwMode="auto">
            <a:xfrm>
              <a:off x="2584" y="2231"/>
              <a:ext cx="0" cy="1426"/>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91" name="Line 15"/>
            <p:cNvSpPr>
              <a:spLocks noChangeShapeType="1"/>
            </p:cNvSpPr>
            <p:nvPr/>
          </p:nvSpPr>
          <p:spPr bwMode="auto">
            <a:xfrm>
              <a:off x="3114" y="2231"/>
              <a:ext cx="0" cy="1426"/>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92" name="Line 16"/>
            <p:cNvSpPr>
              <a:spLocks noChangeShapeType="1"/>
            </p:cNvSpPr>
            <p:nvPr/>
          </p:nvSpPr>
          <p:spPr bwMode="auto">
            <a:xfrm>
              <a:off x="3645" y="2231"/>
              <a:ext cx="0" cy="1426"/>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93" name="Line 17"/>
            <p:cNvSpPr>
              <a:spLocks noChangeShapeType="1"/>
            </p:cNvSpPr>
            <p:nvPr/>
          </p:nvSpPr>
          <p:spPr bwMode="auto">
            <a:xfrm>
              <a:off x="1523" y="2231"/>
              <a:ext cx="0" cy="1426"/>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94" name="Line 18"/>
            <p:cNvSpPr>
              <a:spLocks noChangeShapeType="1"/>
            </p:cNvSpPr>
            <p:nvPr/>
          </p:nvSpPr>
          <p:spPr bwMode="auto">
            <a:xfrm>
              <a:off x="2054" y="2231"/>
              <a:ext cx="0" cy="1426"/>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5795" name="Rectangle 19"/>
            <p:cNvSpPr>
              <a:spLocks noChangeArrowheads="1"/>
            </p:cNvSpPr>
            <p:nvPr/>
          </p:nvSpPr>
          <p:spPr bwMode="auto">
            <a:xfrm>
              <a:off x="897" y="3657"/>
              <a:ext cx="262" cy="152"/>
            </a:xfrm>
            <a:prstGeom prst="rect">
              <a:avLst/>
            </a:prstGeom>
            <a:noFill/>
            <a:ln w="9525">
              <a:noFill/>
              <a:miter lim="800000"/>
              <a:headEnd/>
              <a:tailEnd/>
            </a:ln>
            <a:effectLst/>
          </p:spPr>
          <p:txBody>
            <a:bodyPr wrap="none" anchor="ctr"/>
            <a:lstStyle/>
            <a:p>
              <a:endParaRPr lang="en-US"/>
            </a:p>
          </p:txBody>
        </p:sp>
        <p:sp>
          <p:nvSpPr>
            <p:cNvPr id="75796" name="Rectangle 20"/>
            <p:cNvSpPr>
              <a:spLocks noChangeArrowheads="1"/>
            </p:cNvSpPr>
            <p:nvPr/>
          </p:nvSpPr>
          <p:spPr bwMode="auto">
            <a:xfrm>
              <a:off x="897"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400</a:t>
              </a:r>
            </a:p>
          </p:txBody>
        </p:sp>
        <p:sp>
          <p:nvSpPr>
            <p:cNvPr id="75797" name="Rectangle 21"/>
            <p:cNvSpPr>
              <a:spLocks noChangeArrowheads="1"/>
            </p:cNvSpPr>
            <p:nvPr/>
          </p:nvSpPr>
          <p:spPr bwMode="auto">
            <a:xfrm>
              <a:off x="1378" y="3657"/>
              <a:ext cx="263" cy="152"/>
            </a:xfrm>
            <a:prstGeom prst="rect">
              <a:avLst/>
            </a:prstGeom>
            <a:noFill/>
            <a:ln w="9525">
              <a:noFill/>
              <a:miter lim="800000"/>
              <a:headEnd/>
              <a:tailEnd/>
            </a:ln>
            <a:effectLst/>
          </p:spPr>
          <p:txBody>
            <a:bodyPr wrap="none" anchor="ctr"/>
            <a:lstStyle/>
            <a:p>
              <a:endParaRPr lang="en-US"/>
            </a:p>
          </p:txBody>
        </p:sp>
        <p:sp>
          <p:nvSpPr>
            <p:cNvPr id="75798" name="Rectangle 22"/>
            <p:cNvSpPr>
              <a:spLocks noChangeArrowheads="1"/>
            </p:cNvSpPr>
            <p:nvPr/>
          </p:nvSpPr>
          <p:spPr bwMode="auto">
            <a:xfrm>
              <a:off x="1378"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450</a:t>
              </a:r>
            </a:p>
          </p:txBody>
        </p:sp>
        <p:sp>
          <p:nvSpPr>
            <p:cNvPr id="75799" name="Rectangle 23"/>
            <p:cNvSpPr>
              <a:spLocks noChangeArrowheads="1"/>
            </p:cNvSpPr>
            <p:nvPr/>
          </p:nvSpPr>
          <p:spPr bwMode="auto">
            <a:xfrm>
              <a:off x="1909" y="3657"/>
              <a:ext cx="262" cy="152"/>
            </a:xfrm>
            <a:prstGeom prst="rect">
              <a:avLst/>
            </a:prstGeom>
            <a:noFill/>
            <a:ln w="9525">
              <a:noFill/>
              <a:miter lim="800000"/>
              <a:headEnd/>
              <a:tailEnd/>
            </a:ln>
            <a:effectLst/>
          </p:spPr>
          <p:txBody>
            <a:bodyPr wrap="none" anchor="ctr"/>
            <a:lstStyle/>
            <a:p>
              <a:endParaRPr lang="en-US"/>
            </a:p>
          </p:txBody>
        </p:sp>
        <p:sp>
          <p:nvSpPr>
            <p:cNvPr id="75800" name="Rectangle 24"/>
            <p:cNvSpPr>
              <a:spLocks noChangeArrowheads="1"/>
            </p:cNvSpPr>
            <p:nvPr/>
          </p:nvSpPr>
          <p:spPr bwMode="auto">
            <a:xfrm>
              <a:off x="1909"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500</a:t>
              </a:r>
            </a:p>
          </p:txBody>
        </p:sp>
        <p:sp>
          <p:nvSpPr>
            <p:cNvPr id="75801" name="Rectangle 25"/>
            <p:cNvSpPr>
              <a:spLocks noChangeArrowheads="1"/>
            </p:cNvSpPr>
            <p:nvPr/>
          </p:nvSpPr>
          <p:spPr bwMode="auto">
            <a:xfrm>
              <a:off x="2439" y="3657"/>
              <a:ext cx="263" cy="152"/>
            </a:xfrm>
            <a:prstGeom prst="rect">
              <a:avLst/>
            </a:prstGeom>
            <a:noFill/>
            <a:ln w="9525">
              <a:noFill/>
              <a:miter lim="800000"/>
              <a:headEnd/>
              <a:tailEnd/>
            </a:ln>
            <a:effectLst/>
          </p:spPr>
          <p:txBody>
            <a:bodyPr wrap="none" anchor="ctr"/>
            <a:lstStyle/>
            <a:p>
              <a:endParaRPr lang="en-US"/>
            </a:p>
          </p:txBody>
        </p:sp>
        <p:sp>
          <p:nvSpPr>
            <p:cNvPr id="75802" name="Rectangle 26"/>
            <p:cNvSpPr>
              <a:spLocks noChangeArrowheads="1"/>
            </p:cNvSpPr>
            <p:nvPr/>
          </p:nvSpPr>
          <p:spPr bwMode="auto">
            <a:xfrm>
              <a:off x="2439"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550</a:t>
              </a:r>
            </a:p>
          </p:txBody>
        </p:sp>
        <p:sp>
          <p:nvSpPr>
            <p:cNvPr id="75803" name="Rectangle 27"/>
            <p:cNvSpPr>
              <a:spLocks noChangeArrowheads="1"/>
            </p:cNvSpPr>
            <p:nvPr/>
          </p:nvSpPr>
          <p:spPr bwMode="auto">
            <a:xfrm>
              <a:off x="2971" y="3657"/>
              <a:ext cx="261" cy="152"/>
            </a:xfrm>
            <a:prstGeom prst="rect">
              <a:avLst/>
            </a:prstGeom>
            <a:noFill/>
            <a:ln w="9525">
              <a:noFill/>
              <a:miter lim="800000"/>
              <a:headEnd/>
              <a:tailEnd/>
            </a:ln>
            <a:effectLst/>
          </p:spPr>
          <p:txBody>
            <a:bodyPr wrap="none" anchor="ctr"/>
            <a:lstStyle/>
            <a:p>
              <a:endParaRPr lang="en-US"/>
            </a:p>
          </p:txBody>
        </p:sp>
        <p:sp>
          <p:nvSpPr>
            <p:cNvPr id="75804" name="Rectangle 28"/>
            <p:cNvSpPr>
              <a:spLocks noChangeArrowheads="1"/>
            </p:cNvSpPr>
            <p:nvPr/>
          </p:nvSpPr>
          <p:spPr bwMode="auto">
            <a:xfrm>
              <a:off x="2971"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600</a:t>
              </a:r>
            </a:p>
          </p:txBody>
        </p:sp>
        <p:sp>
          <p:nvSpPr>
            <p:cNvPr id="75805" name="Rectangle 29"/>
            <p:cNvSpPr>
              <a:spLocks noChangeArrowheads="1"/>
            </p:cNvSpPr>
            <p:nvPr/>
          </p:nvSpPr>
          <p:spPr bwMode="auto">
            <a:xfrm>
              <a:off x="3501" y="3657"/>
              <a:ext cx="262" cy="152"/>
            </a:xfrm>
            <a:prstGeom prst="rect">
              <a:avLst/>
            </a:prstGeom>
            <a:noFill/>
            <a:ln w="9525">
              <a:noFill/>
              <a:miter lim="800000"/>
              <a:headEnd/>
              <a:tailEnd/>
            </a:ln>
            <a:effectLst/>
          </p:spPr>
          <p:txBody>
            <a:bodyPr wrap="none" anchor="ctr"/>
            <a:lstStyle/>
            <a:p>
              <a:endParaRPr lang="en-US"/>
            </a:p>
          </p:txBody>
        </p:sp>
        <p:sp>
          <p:nvSpPr>
            <p:cNvPr id="75806" name="Rectangle 30"/>
            <p:cNvSpPr>
              <a:spLocks noChangeArrowheads="1"/>
            </p:cNvSpPr>
            <p:nvPr/>
          </p:nvSpPr>
          <p:spPr bwMode="auto">
            <a:xfrm>
              <a:off x="3501"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650</a:t>
              </a:r>
            </a:p>
          </p:txBody>
        </p:sp>
        <p:sp>
          <p:nvSpPr>
            <p:cNvPr id="75807" name="Rectangle 31"/>
            <p:cNvSpPr>
              <a:spLocks noChangeArrowheads="1"/>
            </p:cNvSpPr>
            <p:nvPr/>
          </p:nvSpPr>
          <p:spPr bwMode="auto">
            <a:xfrm>
              <a:off x="4031" y="3657"/>
              <a:ext cx="262" cy="152"/>
            </a:xfrm>
            <a:prstGeom prst="rect">
              <a:avLst/>
            </a:prstGeom>
            <a:noFill/>
            <a:ln w="9525">
              <a:noFill/>
              <a:miter lim="800000"/>
              <a:headEnd/>
              <a:tailEnd/>
            </a:ln>
            <a:effectLst/>
          </p:spPr>
          <p:txBody>
            <a:bodyPr wrap="none" anchor="ctr"/>
            <a:lstStyle/>
            <a:p>
              <a:endParaRPr lang="en-US"/>
            </a:p>
          </p:txBody>
        </p:sp>
        <p:sp>
          <p:nvSpPr>
            <p:cNvPr id="75808" name="Rectangle 32"/>
            <p:cNvSpPr>
              <a:spLocks noChangeArrowheads="1"/>
            </p:cNvSpPr>
            <p:nvPr/>
          </p:nvSpPr>
          <p:spPr bwMode="auto">
            <a:xfrm>
              <a:off x="4031" y="3662"/>
              <a:ext cx="275" cy="173"/>
            </a:xfrm>
            <a:prstGeom prst="rect">
              <a:avLst/>
            </a:prstGeom>
            <a:noFill/>
            <a:ln w="9525">
              <a:noFill/>
              <a:miter lim="800000"/>
              <a:headEnd/>
              <a:tailEnd/>
            </a:ln>
            <a:effectLst/>
          </p:spPr>
          <p:txBody>
            <a:bodyPr wrap="none" lIns="92075" tIns="46038" rIns="92075" bIns="46038">
              <a:spAutoFit/>
            </a:bodyPr>
            <a:lstStyle/>
            <a:p>
              <a:r>
                <a:rPr lang="en-US" sz="1200">
                  <a:solidFill>
                    <a:srgbClr val="000000"/>
                  </a:solidFill>
                  <a:latin typeface="Arial" pitchFamily="34" charset="0"/>
                </a:rPr>
                <a:t>700</a:t>
              </a:r>
            </a:p>
          </p:txBody>
        </p:sp>
        <p:sp>
          <p:nvSpPr>
            <p:cNvPr id="75809" name="Rectangle 33"/>
            <p:cNvSpPr>
              <a:spLocks noChangeArrowheads="1"/>
            </p:cNvSpPr>
            <p:nvPr/>
          </p:nvSpPr>
          <p:spPr bwMode="auto">
            <a:xfrm>
              <a:off x="2151" y="3783"/>
              <a:ext cx="833" cy="152"/>
            </a:xfrm>
            <a:prstGeom prst="rect">
              <a:avLst/>
            </a:prstGeom>
            <a:noFill/>
            <a:ln w="9525">
              <a:noFill/>
              <a:miter lim="800000"/>
              <a:headEnd/>
              <a:tailEnd/>
            </a:ln>
            <a:effectLst/>
          </p:spPr>
          <p:txBody>
            <a:bodyPr wrap="none" anchor="ctr"/>
            <a:lstStyle/>
            <a:p>
              <a:endParaRPr lang="en-US"/>
            </a:p>
          </p:txBody>
        </p:sp>
        <p:sp>
          <p:nvSpPr>
            <p:cNvPr id="75810" name="Rectangle 34"/>
            <p:cNvSpPr>
              <a:spLocks noChangeArrowheads="1"/>
            </p:cNvSpPr>
            <p:nvPr/>
          </p:nvSpPr>
          <p:spPr bwMode="auto">
            <a:xfrm>
              <a:off x="2150" y="3788"/>
              <a:ext cx="890"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Wavelength (nm)</a:t>
              </a:r>
            </a:p>
          </p:txBody>
        </p:sp>
        <p:sp>
          <p:nvSpPr>
            <p:cNvPr id="75811" name="Oval 35"/>
            <p:cNvSpPr>
              <a:spLocks noChangeArrowheads="1"/>
            </p:cNvSpPr>
            <p:nvPr/>
          </p:nvSpPr>
          <p:spPr bwMode="auto">
            <a:xfrm>
              <a:off x="1228" y="2628"/>
              <a:ext cx="137" cy="204"/>
            </a:xfrm>
            <a:prstGeom prst="ellipse">
              <a:avLst/>
            </a:prstGeom>
            <a:solidFill>
              <a:srgbClr val="CC99FF"/>
            </a:solidFill>
            <a:ln w="12700">
              <a:solidFill>
                <a:srgbClr val="000000"/>
              </a:solidFill>
              <a:round/>
              <a:headEnd/>
              <a:tailEnd/>
            </a:ln>
            <a:effectLst/>
          </p:spPr>
          <p:txBody>
            <a:bodyPr wrap="none" anchor="ctr"/>
            <a:lstStyle/>
            <a:p>
              <a:endParaRPr lang="en-US"/>
            </a:p>
          </p:txBody>
        </p:sp>
        <p:sp>
          <p:nvSpPr>
            <p:cNvPr id="75812" name="Rectangle 36"/>
            <p:cNvSpPr>
              <a:spLocks noChangeArrowheads="1"/>
            </p:cNvSpPr>
            <p:nvPr/>
          </p:nvSpPr>
          <p:spPr bwMode="auto">
            <a:xfrm>
              <a:off x="1531" y="2568"/>
              <a:ext cx="402" cy="152"/>
            </a:xfrm>
            <a:prstGeom prst="rect">
              <a:avLst/>
            </a:prstGeom>
            <a:noFill/>
            <a:ln w="9525">
              <a:noFill/>
              <a:miter lim="800000"/>
              <a:headEnd/>
              <a:tailEnd/>
            </a:ln>
            <a:effectLst/>
          </p:spPr>
          <p:txBody>
            <a:bodyPr wrap="none" anchor="ctr"/>
            <a:lstStyle/>
            <a:p>
              <a:endParaRPr lang="en-US"/>
            </a:p>
          </p:txBody>
        </p:sp>
        <p:sp>
          <p:nvSpPr>
            <p:cNvPr id="75813" name="Rectangle 37"/>
            <p:cNvSpPr>
              <a:spLocks noChangeArrowheads="1"/>
            </p:cNvSpPr>
            <p:nvPr/>
          </p:nvSpPr>
          <p:spPr bwMode="auto">
            <a:xfrm>
              <a:off x="1532" y="2239"/>
              <a:ext cx="399"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InGaN</a:t>
              </a:r>
            </a:p>
          </p:txBody>
        </p:sp>
        <p:sp>
          <p:nvSpPr>
            <p:cNvPr id="75814" name="Oval 38"/>
            <p:cNvSpPr>
              <a:spLocks noChangeArrowheads="1"/>
            </p:cNvSpPr>
            <p:nvPr/>
          </p:nvSpPr>
          <p:spPr bwMode="auto">
            <a:xfrm>
              <a:off x="1678" y="2391"/>
              <a:ext cx="138" cy="204"/>
            </a:xfrm>
            <a:prstGeom prst="ellipse">
              <a:avLst/>
            </a:prstGeom>
            <a:solidFill>
              <a:srgbClr val="0066CC"/>
            </a:solidFill>
            <a:ln w="12700">
              <a:solidFill>
                <a:srgbClr val="000000"/>
              </a:solidFill>
              <a:round/>
              <a:headEnd/>
              <a:tailEnd/>
            </a:ln>
            <a:effectLst/>
          </p:spPr>
          <p:txBody>
            <a:bodyPr wrap="none" anchor="ctr"/>
            <a:lstStyle/>
            <a:p>
              <a:endParaRPr lang="en-US"/>
            </a:p>
          </p:txBody>
        </p:sp>
        <p:sp>
          <p:nvSpPr>
            <p:cNvPr id="75815" name="Rectangle 39"/>
            <p:cNvSpPr>
              <a:spLocks noChangeArrowheads="1"/>
            </p:cNvSpPr>
            <p:nvPr/>
          </p:nvSpPr>
          <p:spPr bwMode="auto">
            <a:xfrm>
              <a:off x="2103" y="2440"/>
              <a:ext cx="400" cy="152"/>
            </a:xfrm>
            <a:prstGeom prst="rect">
              <a:avLst/>
            </a:prstGeom>
            <a:noFill/>
            <a:ln w="9525">
              <a:noFill/>
              <a:miter lim="800000"/>
              <a:headEnd/>
              <a:tailEnd/>
            </a:ln>
            <a:effectLst/>
          </p:spPr>
          <p:txBody>
            <a:bodyPr wrap="none" anchor="ctr"/>
            <a:lstStyle/>
            <a:p>
              <a:endParaRPr lang="en-US"/>
            </a:p>
          </p:txBody>
        </p:sp>
        <p:sp>
          <p:nvSpPr>
            <p:cNvPr id="75817" name="Oval 41"/>
            <p:cNvSpPr>
              <a:spLocks noChangeArrowheads="1"/>
            </p:cNvSpPr>
            <p:nvPr/>
          </p:nvSpPr>
          <p:spPr bwMode="auto">
            <a:xfrm>
              <a:off x="2202" y="2266"/>
              <a:ext cx="138" cy="203"/>
            </a:xfrm>
            <a:prstGeom prst="ellipse">
              <a:avLst/>
            </a:prstGeom>
            <a:solidFill>
              <a:srgbClr val="339933"/>
            </a:solidFill>
            <a:ln w="12700">
              <a:solidFill>
                <a:srgbClr val="000000"/>
              </a:solidFill>
              <a:round/>
              <a:headEnd/>
              <a:tailEnd/>
            </a:ln>
            <a:effectLst/>
          </p:spPr>
          <p:txBody>
            <a:bodyPr wrap="none" anchor="ctr"/>
            <a:lstStyle/>
            <a:p>
              <a:endParaRPr lang="en-US"/>
            </a:p>
          </p:txBody>
        </p:sp>
        <p:sp>
          <p:nvSpPr>
            <p:cNvPr id="75818" name="Oval 42"/>
            <p:cNvSpPr>
              <a:spLocks noChangeArrowheads="1"/>
            </p:cNvSpPr>
            <p:nvPr/>
          </p:nvSpPr>
          <p:spPr bwMode="auto">
            <a:xfrm>
              <a:off x="2878" y="2401"/>
              <a:ext cx="90" cy="16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75819" name="Oval 43"/>
            <p:cNvSpPr>
              <a:spLocks noChangeArrowheads="1"/>
            </p:cNvSpPr>
            <p:nvPr/>
          </p:nvSpPr>
          <p:spPr bwMode="auto">
            <a:xfrm>
              <a:off x="3215" y="2401"/>
              <a:ext cx="89" cy="163"/>
            </a:xfrm>
            <a:prstGeom prst="ellipse">
              <a:avLst/>
            </a:prstGeom>
            <a:solidFill>
              <a:srgbClr val="FF9900"/>
            </a:solidFill>
            <a:ln w="12700">
              <a:solidFill>
                <a:srgbClr val="000000"/>
              </a:solidFill>
              <a:round/>
              <a:headEnd/>
              <a:tailEnd/>
            </a:ln>
            <a:effectLst/>
          </p:spPr>
          <p:txBody>
            <a:bodyPr wrap="none" anchor="ctr"/>
            <a:lstStyle/>
            <a:p>
              <a:endParaRPr lang="en-US"/>
            </a:p>
          </p:txBody>
        </p:sp>
        <p:sp>
          <p:nvSpPr>
            <p:cNvPr id="75820" name="Oval 44"/>
            <p:cNvSpPr>
              <a:spLocks noChangeArrowheads="1"/>
            </p:cNvSpPr>
            <p:nvPr/>
          </p:nvSpPr>
          <p:spPr bwMode="auto">
            <a:xfrm>
              <a:off x="3601" y="2401"/>
              <a:ext cx="90" cy="163"/>
            </a:xfrm>
            <a:prstGeom prst="ellipse">
              <a:avLst/>
            </a:prstGeom>
            <a:solidFill>
              <a:srgbClr val="FF3300"/>
            </a:solidFill>
            <a:ln w="12700">
              <a:solidFill>
                <a:srgbClr val="FF0033"/>
              </a:solidFill>
              <a:round/>
              <a:headEnd/>
              <a:tailEnd/>
            </a:ln>
            <a:effectLst/>
          </p:spPr>
          <p:txBody>
            <a:bodyPr wrap="none" anchor="ctr"/>
            <a:lstStyle/>
            <a:p>
              <a:endParaRPr lang="en-US"/>
            </a:p>
          </p:txBody>
        </p:sp>
        <p:sp>
          <p:nvSpPr>
            <p:cNvPr id="75822" name="Rectangle 46"/>
            <p:cNvSpPr>
              <a:spLocks noChangeArrowheads="1"/>
            </p:cNvSpPr>
            <p:nvPr/>
          </p:nvSpPr>
          <p:spPr bwMode="auto">
            <a:xfrm>
              <a:off x="3129" y="2227"/>
              <a:ext cx="493" cy="173"/>
            </a:xfrm>
            <a:prstGeom prst="rect">
              <a:avLst/>
            </a:prstGeom>
            <a:noFill/>
            <a:ln w="9525">
              <a:noFill/>
              <a:miter lim="800000"/>
              <a:headEnd/>
              <a:tailEnd/>
            </a:ln>
            <a:effectLst/>
          </p:spPr>
          <p:txBody>
            <a:bodyPr lIns="92075" tIns="46038" rIns="92075" bIns="46038">
              <a:spAutoFit/>
            </a:bodyPr>
            <a:lstStyle/>
            <a:p>
              <a:r>
                <a:rPr lang="en-US" sz="1200" b="1">
                  <a:solidFill>
                    <a:srgbClr val="000000"/>
                  </a:solidFill>
                  <a:latin typeface="Arial" pitchFamily="34" charset="0"/>
                </a:rPr>
                <a:t>AlInGaP</a:t>
              </a:r>
            </a:p>
          </p:txBody>
        </p:sp>
        <p:sp>
          <p:nvSpPr>
            <p:cNvPr id="75823" name="Rectangle 47"/>
            <p:cNvSpPr>
              <a:spLocks noChangeArrowheads="1"/>
            </p:cNvSpPr>
            <p:nvPr/>
          </p:nvSpPr>
          <p:spPr bwMode="auto">
            <a:xfrm>
              <a:off x="3452" y="2566"/>
              <a:ext cx="444" cy="152"/>
            </a:xfrm>
            <a:prstGeom prst="rect">
              <a:avLst/>
            </a:prstGeom>
            <a:solidFill>
              <a:srgbClr val="FFFFFF"/>
            </a:solidFill>
            <a:ln w="9525">
              <a:noFill/>
              <a:miter lim="800000"/>
              <a:headEnd/>
              <a:tailEnd/>
            </a:ln>
            <a:effectLst/>
          </p:spPr>
          <p:txBody>
            <a:bodyPr wrap="none" anchor="ctr"/>
            <a:lstStyle/>
            <a:p>
              <a:endParaRPr lang="en-US"/>
            </a:p>
          </p:txBody>
        </p:sp>
        <p:sp>
          <p:nvSpPr>
            <p:cNvPr id="75824" name="Rectangle 48"/>
            <p:cNvSpPr>
              <a:spLocks noChangeArrowheads="1"/>
            </p:cNvSpPr>
            <p:nvPr/>
          </p:nvSpPr>
          <p:spPr bwMode="auto">
            <a:xfrm>
              <a:off x="3461" y="2571"/>
              <a:ext cx="462" cy="173"/>
            </a:xfrm>
            <a:prstGeom prst="rect">
              <a:avLst/>
            </a:prstGeom>
            <a:noFill/>
            <a:ln w="9525">
              <a:noFill/>
              <a:miter lim="800000"/>
              <a:headEnd/>
              <a:tailEnd/>
            </a:ln>
            <a:effectLst/>
          </p:spPr>
          <p:txBody>
            <a:bodyPr wrap="none" lIns="92075" tIns="46038" rIns="92075" bIns="46038">
              <a:spAutoFit/>
            </a:bodyPr>
            <a:lstStyle/>
            <a:p>
              <a:r>
                <a:rPr lang="en-US" sz="1200" b="1" i="1">
                  <a:solidFill>
                    <a:srgbClr val="000000"/>
                  </a:solidFill>
                  <a:latin typeface="Arial" pitchFamily="34" charset="0"/>
                </a:rPr>
                <a:t>AlGaAs</a:t>
              </a:r>
              <a:endParaRPr lang="en-US" sz="1200" b="1">
                <a:solidFill>
                  <a:srgbClr val="000000"/>
                </a:solidFill>
                <a:latin typeface="Arial" pitchFamily="34" charset="0"/>
              </a:endParaRPr>
            </a:p>
          </p:txBody>
        </p:sp>
        <p:sp>
          <p:nvSpPr>
            <p:cNvPr id="75825" name="Oval 49"/>
            <p:cNvSpPr>
              <a:spLocks noChangeArrowheads="1"/>
            </p:cNvSpPr>
            <p:nvPr/>
          </p:nvSpPr>
          <p:spPr bwMode="auto">
            <a:xfrm>
              <a:off x="2588" y="2696"/>
              <a:ext cx="90" cy="119"/>
            </a:xfrm>
            <a:prstGeom prst="ellipse">
              <a:avLst/>
            </a:prstGeom>
            <a:solidFill>
              <a:srgbClr val="00CC00"/>
            </a:solidFill>
            <a:ln w="12700">
              <a:solidFill>
                <a:srgbClr val="000000"/>
              </a:solidFill>
              <a:round/>
              <a:headEnd/>
              <a:tailEnd/>
            </a:ln>
            <a:effectLst/>
          </p:spPr>
          <p:txBody>
            <a:bodyPr wrap="none" anchor="ctr"/>
            <a:lstStyle/>
            <a:p>
              <a:endParaRPr lang="en-US"/>
            </a:p>
          </p:txBody>
        </p:sp>
        <p:sp>
          <p:nvSpPr>
            <p:cNvPr id="75827" name="Rectangle 51"/>
            <p:cNvSpPr>
              <a:spLocks noChangeArrowheads="1"/>
            </p:cNvSpPr>
            <p:nvPr/>
          </p:nvSpPr>
          <p:spPr bwMode="auto">
            <a:xfrm>
              <a:off x="2103" y="2692"/>
              <a:ext cx="486" cy="152"/>
            </a:xfrm>
            <a:prstGeom prst="rect">
              <a:avLst/>
            </a:prstGeom>
            <a:noFill/>
            <a:ln w="9525">
              <a:noFill/>
              <a:miter lim="800000"/>
              <a:headEnd/>
              <a:tailEnd/>
            </a:ln>
            <a:effectLst/>
          </p:spPr>
          <p:txBody>
            <a:bodyPr wrap="none" anchor="ctr"/>
            <a:lstStyle/>
            <a:p>
              <a:endParaRPr lang="en-US"/>
            </a:p>
          </p:txBody>
        </p:sp>
        <p:sp>
          <p:nvSpPr>
            <p:cNvPr id="75829" name="Rectangle 53"/>
            <p:cNvSpPr>
              <a:spLocks noChangeArrowheads="1"/>
            </p:cNvSpPr>
            <p:nvPr/>
          </p:nvSpPr>
          <p:spPr bwMode="auto">
            <a:xfrm>
              <a:off x="2681" y="2776"/>
              <a:ext cx="425" cy="152"/>
            </a:xfrm>
            <a:prstGeom prst="rect">
              <a:avLst/>
            </a:prstGeom>
            <a:noFill/>
            <a:ln w="9525">
              <a:noFill/>
              <a:miter lim="800000"/>
              <a:headEnd/>
              <a:tailEnd/>
            </a:ln>
            <a:effectLst/>
          </p:spPr>
          <p:txBody>
            <a:bodyPr wrap="none" anchor="ctr"/>
            <a:lstStyle/>
            <a:p>
              <a:endParaRPr lang="en-US"/>
            </a:p>
          </p:txBody>
        </p:sp>
        <p:sp>
          <p:nvSpPr>
            <p:cNvPr id="75831" name="Oval 55"/>
            <p:cNvSpPr>
              <a:spLocks noChangeArrowheads="1"/>
            </p:cNvSpPr>
            <p:nvPr/>
          </p:nvSpPr>
          <p:spPr bwMode="auto">
            <a:xfrm>
              <a:off x="2733" y="3031"/>
              <a:ext cx="235" cy="78"/>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75832" name="Rectangle 56"/>
            <p:cNvSpPr>
              <a:spLocks noChangeArrowheads="1"/>
            </p:cNvSpPr>
            <p:nvPr/>
          </p:nvSpPr>
          <p:spPr bwMode="auto">
            <a:xfrm>
              <a:off x="2681" y="3112"/>
              <a:ext cx="406" cy="151"/>
            </a:xfrm>
            <a:prstGeom prst="rect">
              <a:avLst/>
            </a:prstGeom>
            <a:noFill/>
            <a:ln w="9525">
              <a:noFill/>
              <a:miter lim="800000"/>
              <a:headEnd/>
              <a:tailEnd/>
            </a:ln>
            <a:effectLst/>
          </p:spPr>
          <p:txBody>
            <a:bodyPr wrap="none" anchor="ctr"/>
            <a:lstStyle/>
            <a:p>
              <a:endParaRPr lang="en-US"/>
            </a:p>
          </p:txBody>
        </p:sp>
        <p:sp>
          <p:nvSpPr>
            <p:cNvPr id="75833" name="Rectangle 57"/>
            <p:cNvSpPr>
              <a:spLocks noChangeArrowheads="1"/>
            </p:cNvSpPr>
            <p:nvPr/>
          </p:nvSpPr>
          <p:spPr bwMode="auto">
            <a:xfrm>
              <a:off x="2681" y="3117"/>
              <a:ext cx="430"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GaAsP</a:t>
              </a:r>
            </a:p>
          </p:txBody>
        </p:sp>
        <p:sp>
          <p:nvSpPr>
            <p:cNvPr id="75834" name="Oval 58"/>
            <p:cNvSpPr>
              <a:spLocks noChangeArrowheads="1"/>
            </p:cNvSpPr>
            <p:nvPr/>
          </p:nvSpPr>
          <p:spPr bwMode="auto">
            <a:xfrm>
              <a:off x="3553" y="3031"/>
              <a:ext cx="234" cy="78"/>
            </a:xfrm>
            <a:prstGeom prst="ellipse">
              <a:avLst/>
            </a:prstGeom>
            <a:solidFill>
              <a:srgbClr val="FF3300"/>
            </a:solidFill>
            <a:ln w="12700">
              <a:solidFill>
                <a:srgbClr val="FF0033"/>
              </a:solidFill>
              <a:round/>
              <a:headEnd/>
              <a:tailEnd/>
            </a:ln>
            <a:effectLst/>
          </p:spPr>
          <p:txBody>
            <a:bodyPr wrap="none" anchor="ctr"/>
            <a:lstStyle/>
            <a:p>
              <a:endParaRPr lang="en-US"/>
            </a:p>
          </p:txBody>
        </p:sp>
        <p:sp>
          <p:nvSpPr>
            <p:cNvPr id="75835" name="Oval 59"/>
            <p:cNvSpPr>
              <a:spLocks noChangeArrowheads="1"/>
            </p:cNvSpPr>
            <p:nvPr/>
          </p:nvSpPr>
          <p:spPr bwMode="auto">
            <a:xfrm>
              <a:off x="3263" y="3031"/>
              <a:ext cx="235" cy="78"/>
            </a:xfrm>
            <a:prstGeom prst="ellipse">
              <a:avLst/>
            </a:prstGeom>
            <a:solidFill>
              <a:srgbClr val="FF9900"/>
            </a:solidFill>
            <a:ln w="12700">
              <a:solidFill>
                <a:srgbClr val="000000"/>
              </a:solidFill>
              <a:round/>
              <a:headEnd/>
              <a:tailEnd/>
            </a:ln>
            <a:effectLst/>
          </p:spPr>
          <p:txBody>
            <a:bodyPr wrap="none" anchor="ctr"/>
            <a:lstStyle/>
            <a:p>
              <a:endParaRPr lang="en-US"/>
            </a:p>
          </p:txBody>
        </p:sp>
        <p:sp>
          <p:nvSpPr>
            <p:cNvPr id="75836" name="Rectangle 60"/>
            <p:cNvSpPr>
              <a:spLocks noChangeArrowheads="1"/>
            </p:cNvSpPr>
            <p:nvPr/>
          </p:nvSpPr>
          <p:spPr bwMode="auto">
            <a:xfrm>
              <a:off x="3259" y="3112"/>
              <a:ext cx="408" cy="151"/>
            </a:xfrm>
            <a:prstGeom prst="rect">
              <a:avLst/>
            </a:prstGeom>
            <a:noFill/>
            <a:ln w="9525">
              <a:noFill/>
              <a:miter lim="800000"/>
              <a:headEnd/>
              <a:tailEnd/>
            </a:ln>
            <a:effectLst/>
          </p:spPr>
          <p:txBody>
            <a:bodyPr wrap="none" anchor="ctr"/>
            <a:lstStyle/>
            <a:p>
              <a:endParaRPr lang="en-US"/>
            </a:p>
          </p:txBody>
        </p:sp>
        <p:sp>
          <p:nvSpPr>
            <p:cNvPr id="75837" name="Rectangle 61"/>
            <p:cNvSpPr>
              <a:spLocks noChangeArrowheads="1"/>
            </p:cNvSpPr>
            <p:nvPr/>
          </p:nvSpPr>
          <p:spPr bwMode="auto">
            <a:xfrm>
              <a:off x="3259" y="3117"/>
              <a:ext cx="430"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GaAsP</a:t>
              </a:r>
            </a:p>
          </p:txBody>
        </p:sp>
        <p:sp>
          <p:nvSpPr>
            <p:cNvPr id="75838" name="Oval 62"/>
            <p:cNvSpPr>
              <a:spLocks noChangeArrowheads="1"/>
            </p:cNvSpPr>
            <p:nvPr/>
          </p:nvSpPr>
          <p:spPr bwMode="auto">
            <a:xfrm>
              <a:off x="2588" y="3073"/>
              <a:ext cx="90" cy="120"/>
            </a:xfrm>
            <a:prstGeom prst="ellipse">
              <a:avLst/>
            </a:prstGeom>
            <a:solidFill>
              <a:srgbClr val="00CC00"/>
            </a:solidFill>
            <a:ln w="12700">
              <a:solidFill>
                <a:srgbClr val="000000"/>
              </a:solidFill>
              <a:round/>
              <a:headEnd/>
              <a:tailEnd/>
            </a:ln>
            <a:effectLst/>
          </p:spPr>
          <p:txBody>
            <a:bodyPr wrap="none" anchor="ctr"/>
            <a:lstStyle/>
            <a:p>
              <a:endParaRPr lang="en-US"/>
            </a:p>
          </p:txBody>
        </p:sp>
        <p:sp>
          <p:nvSpPr>
            <p:cNvPr id="75839" name="Rectangle 63"/>
            <p:cNvSpPr>
              <a:spLocks noChangeArrowheads="1"/>
            </p:cNvSpPr>
            <p:nvPr/>
          </p:nvSpPr>
          <p:spPr bwMode="auto">
            <a:xfrm>
              <a:off x="2151" y="3028"/>
              <a:ext cx="425" cy="152"/>
            </a:xfrm>
            <a:prstGeom prst="rect">
              <a:avLst/>
            </a:prstGeom>
            <a:noFill/>
            <a:ln w="9525">
              <a:noFill/>
              <a:miter lim="800000"/>
              <a:headEnd/>
              <a:tailEnd/>
            </a:ln>
            <a:effectLst/>
          </p:spPr>
          <p:txBody>
            <a:bodyPr wrap="none" anchor="ctr"/>
            <a:lstStyle/>
            <a:p>
              <a:endParaRPr lang="en-US"/>
            </a:p>
          </p:txBody>
        </p:sp>
        <p:sp>
          <p:nvSpPr>
            <p:cNvPr id="75840" name="Rectangle 64"/>
            <p:cNvSpPr>
              <a:spLocks noChangeArrowheads="1"/>
            </p:cNvSpPr>
            <p:nvPr/>
          </p:nvSpPr>
          <p:spPr bwMode="auto">
            <a:xfrm>
              <a:off x="2150" y="3033"/>
              <a:ext cx="436"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 GaP:N</a:t>
              </a:r>
            </a:p>
          </p:txBody>
        </p:sp>
        <p:sp>
          <p:nvSpPr>
            <p:cNvPr id="75841" name="Oval 65"/>
            <p:cNvSpPr>
              <a:spLocks noChangeArrowheads="1"/>
            </p:cNvSpPr>
            <p:nvPr/>
          </p:nvSpPr>
          <p:spPr bwMode="auto">
            <a:xfrm>
              <a:off x="1672" y="3535"/>
              <a:ext cx="90" cy="120"/>
            </a:xfrm>
            <a:prstGeom prst="ellipse">
              <a:avLst/>
            </a:prstGeom>
            <a:solidFill>
              <a:srgbClr val="3333CC"/>
            </a:solidFill>
            <a:ln w="12700">
              <a:solidFill>
                <a:srgbClr val="000000"/>
              </a:solidFill>
              <a:round/>
              <a:headEnd/>
              <a:tailEnd/>
            </a:ln>
            <a:effectLst/>
          </p:spPr>
          <p:txBody>
            <a:bodyPr wrap="none" anchor="ctr"/>
            <a:lstStyle/>
            <a:p>
              <a:endParaRPr lang="en-US"/>
            </a:p>
          </p:txBody>
        </p:sp>
        <p:sp>
          <p:nvSpPr>
            <p:cNvPr id="75842" name="Rectangle 66"/>
            <p:cNvSpPr>
              <a:spLocks noChangeArrowheads="1"/>
            </p:cNvSpPr>
            <p:nvPr/>
          </p:nvSpPr>
          <p:spPr bwMode="auto">
            <a:xfrm>
              <a:off x="1620" y="3405"/>
              <a:ext cx="267" cy="152"/>
            </a:xfrm>
            <a:prstGeom prst="rect">
              <a:avLst/>
            </a:prstGeom>
            <a:noFill/>
            <a:ln w="9525">
              <a:noFill/>
              <a:miter lim="800000"/>
              <a:headEnd/>
              <a:tailEnd/>
            </a:ln>
            <a:effectLst/>
          </p:spPr>
          <p:txBody>
            <a:bodyPr wrap="none" anchor="ctr"/>
            <a:lstStyle/>
            <a:p>
              <a:endParaRPr lang="en-US"/>
            </a:p>
          </p:txBody>
        </p:sp>
        <p:sp>
          <p:nvSpPr>
            <p:cNvPr id="75843" name="Rectangle 67"/>
            <p:cNvSpPr>
              <a:spLocks noChangeArrowheads="1"/>
            </p:cNvSpPr>
            <p:nvPr/>
          </p:nvSpPr>
          <p:spPr bwMode="auto">
            <a:xfrm>
              <a:off x="1620" y="3410"/>
              <a:ext cx="276" cy="173"/>
            </a:xfrm>
            <a:prstGeom prst="rect">
              <a:avLst/>
            </a:prstGeom>
            <a:noFill/>
            <a:ln w="9525">
              <a:noFill/>
              <a:miter lim="800000"/>
              <a:headEnd/>
              <a:tailEnd/>
            </a:ln>
            <a:effectLst/>
          </p:spPr>
          <p:txBody>
            <a:bodyPr wrap="none" lIns="92075" tIns="46038" rIns="92075" bIns="46038">
              <a:spAutoFit/>
            </a:bodyPr>
            <a:lstStyle/>
            <a:p>
              <a:r>
                <a:rPr lang="en-US" sz="1200" b="1">
                  <a:solidFill>
                    <a:srgbClr val="000000"/>
                  </a:solidFill>
                  <a:latin typeface="Arial" pitchFamily="34" charset="0"/>
                </a:rPr>
                <a:t>SiC</a:t>
              </a:r>
            </a:p>
          </p:txBody>
        </p:sp>
        <p:sp>
          <p:nvSpPr>
            <p:cNvPr id="75844" name="Line 68"/>
            <p:cNvSpPr>
              <a:spLocks noChangeShapeType="1"/>
            </p:cNvSpPr>
            <p:nvPr/>
          </p:nvSpPr>
          <p:spPr bwMode="auto">
            <a:xfrm>
              <a:off x="2777" y="2239"/>
              <a:ext cx="96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nvGrpSpPr>
            <p:cNvPr id="6" name="Group 69"/>
            <p:cNvGrpSpPr>
              <a:grpSpLocks/>
            </p:cNvGrpSpPr>
            <p:nvPr/>
          </p:nvGrpSpPr>
          <p:grpSpPr bwMode="auto">
            <a:xfrm>
              <a:off x="1042" y="3993"/>
              <a:ext cx="3437" cy="169"/>
              <a:chOff x="1312" y="3507"/>
              <a:chExt cx="3418" cy="193"/>
            </a:xfrm>
          </p:grpSpPr>
          <p:grpSp>
            <p:nvGrpSpPr>
              <p:cNvPr id="7" name="Group 70"/>
              <p:cNvGrpSpPr>
                <a:grpSpLocks/>
              </p:cNvGrpSpPr>
              <p:nvPr/>
            </p:nvGrpSpPr>
            <p:grpSpPr bwMode="auto">
              <a:xfrm>
                <a:off x="1312" y="3507"/>
                <a:ext cx="3418" cy="193"/>
                <a:chOff x="1312" y="3507"/>
                <a:chExt cx="3418" cy="193"/>
              </a:xfrm>
            </p:grpSpPr>
            <p:sp>
              <p:nvSpPr>
                <p:cNvPr id="75847" name="Freeform 71"/>
                <p:cNvSpPr>
                  <a:spLocks/>
                </p:cNvSpPr>
                <p:nvPr/>
              </p:nvSpPr>
              <p:spPr bwMode="auto">
                <a:xfrm>
                  <a:off x="131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503AB"/>
                </a:solidFill>
                <a:ln w="9525" cap="rnd">
                  <a:noFill/>
                  <a:round/>
                  <a:headEnd/>
                  <a:tailEnd/>
                </a:ln>
                <a:effectLst/>
              </p:spPr>
              <p:txBody>
                <a:bodyPr/>
                <a:lstStyle/>
                <a:p>
                  <a:endParaRPr lang="en-US"/>
                </a:p>
              </p:txBody>
            </p:sp>
            <p:sp>
              <p:nvSpPr>
                <p:cNvPr id="75848" name="Freeform 72"/>
                <p:cNvSpPr>
                  <a:spLocks/>
                </p:cNvSpPr>
                <p:nvPr/>
              </p:nvSpPr>
              <p:spPr bwMode="auto">
                <a:xfrm>
                  <a:off x="131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303AC"/>
                </a:solidFill>
                <a:ln w="9525" cap="rnd">
                  <a:noFill/>
                  <a:round/>
                  <a:headEnd/>
                  <a:tailEnd/>
                </a:ln>
                <a:effectLst/>
              </p:spPr>
              <p:txBody>
                <a:bodyPr/>
                <a:lstStyle/>
                <a:p>
                  <a:endParaRPr lang="en-US"/>
                </a:p>
              </p:txBody>
            </p:sp>
            <p:sp>
              <p:nvSpPr>
                <p:cNvPr id="75849" name="Freeform 73"/>
                <p:cNvSpPr>
                  <a:spLocks/>
                </p:cNvSpPr>
                <p:nvPr/>
              </p:nvSpPr>
              <p:spPr bwMode="auto">
                <a:xfrm>
                  <a:off x="13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103AD"/>
                </a:solidFill>
                <a:ln w="9525" cap="rnd">
                  <a:noFill/>
                  <a:round/>
                  <a:headEnd/>
                  <a:tailEnd/>
                </a:ln>
                <a:effectLst/>
              </p:spPr>
              <p:txBody>
                <a:bodyPr/>
                <a:lstStyle/>
                <a:p>
                  <a:endParaRPr lang="en-US"/>
                </a:p>
              </p:txBody>
            </p:sp>
            <p:sp>
              <p:nvSpPr>
                <p:cNvPr id="75850" name="Freeform 74"/>
                <p:cNvSpPr>
                  <a:spLocks/>
                </p:cNvSpPr>
                <p:nvPr/>
              </p:nvSpPr>
              <p:spPr bwMode="auto">
                <a:xfrm>
                  <a:off x="133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003AD"/>
                </a:solidFill>
                <a:ln w="9525" cap="rnd">
                  <a:noFill/>
                  <a:round/>
                  <a:headEnd/>
                  <a:tailEnd/>
                </a:ln>
                <a:effectLst/>
              </p:spPr>
              <p:txBody>
                <a:bodyPr/>
                <a:lstStyle/>
                <a:p>
                  <a:endParaRPr lang="en-US"/>
                </a:p>
              </p:txBody>
            </p:sp>
            <p:sp>
              <p:nvSpPr>
                <p:cNvPr id="75851" name="Freeform 75"/>
                <p:cNvSpPr>
                  <a:spLocks/>
                </p:cNvSpPr>
                <p:nvPr/>
              </p:nvSpPr>
              <p:spPr bwMode="auto">
                <a:xfrm>
                  <a:off x="13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E04AE"/>
                </a:solidFill>
                <a:ln w="9525" cap="rnd">
                  <a:noFill/>
                  <a:round/>
                  <a:headEnd/>
                  <a:tailEnd/>
                </a:ln>
                <a:effectLst/>
              </p:spPr>
              <p:txBody>
                <a:bodyPr/>
                <a:lstStyle/>
                <a:p>
                  <a:endParaRPr lang="en-US"/>
                </a:p>
              </p:txBody>
            </p:sp>
            <p:sp>
              <p:nvSpPr>
                <p:cNvPr id="75852" name="Freeform 76"/>
                <p:cNvSpPr>
                  <a:spLocks/>
                </p:cNvSpPr>
                <p:nvPr/>
              </p:nvSpPr>
              <p:spPr bwMode="auto">
                <a:xfrm>
                  <a:off x="134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C04AF"/>
                </a:solidFill>
                <a:ln w="9525" cap="rnd">
                  <a:noFill/>
                  <a:round/>
                  <a:headEnd/>
                  <a:tailEnd/>
                </a:ln>
                <a:effectLst/>
              </p:spPr>
              <p:txBody>
                <a:bodyPr/>
                <a:lstStyle/>
                <a:p>
                  <a:endParaRPr lang="en-US"/>
                </a:p>
              </p:txBody>
            </p:sp>
            <p:sp>
              <p:nvSpPr>
                <p:cNvPr id="75853" name="Freeform 77"/>
                <p:cNvSpPr>
                  <a:spLocks/>
                </p:cNvSpPr>
                <p:nvPr/>
              </p:nvSpPr>
              <p:spPr bwMode="auto">
                <a:xfrm>
                  <a:off x="135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B04B0"/>
                </a:solidFill>
                <a:ln w="9525" cap="rnd">
                  <a:noFill/>
                  <a:round/>
                  <a:headEnd/>
                  <a:tailEnd/>
                </a:ln>
                <a:effectLst/>
              </p:spPr>
              <p:txBody>
                <a:bodyPr/>
                <a:lstStyle/>
                <a:p>
                  <a:endParaRPr lang="en-US"/>
                </a:p>
              </p:txBody>
            </p:sp>
            <p:sp>
              <p:nvSpPr>
                <p:cNvPr id="75854" name="Freeform 78"/>
                <p:cNvSpPr>
                  <a:spLocks/>
                </p:cNvSpPr>
                <p:nvPr/>
              </p:nvSpPr>
              <p:spPr bwMode="auto">
                <a:xfrm>
                  <a:off x="13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904B1"/>
                </a:solidFill>
                <a:ln w="9525" cap="rnd">
                  <a:noFill/>
                  <a:round/>
                  <a:headEnd/>
                  <a:tailEnd/>
                </a:ln>
                <a:effectLst/>
              </p:spPr>
              <p:txBody>
                <a:bodyPr/>
                <a:lstStyle/>
                <a:p>
                  <a:endParaRPr lang="en-US"/>
                </a:p>
              </p:txBody>
            </p:sp>
            <p:sp>
              <p:nvSpPr>
                <p:cNvPr id="75855" name="Freeform 79"/>
                <p:cNvSpPr>
                  <a:spLocks/>
                </p:cNvSpPr>
                <p:nvPr/>
              </p:nvSpPr>
              <p:spPr bwMode="auto">
                <a:xfrm>
                  <a:off x="137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704B2"/>
                </a:solidFill>
                <a:ln w="9525" cap="rnd">
                  <a:noFill/>
                  <a:round/>
                  <a:headEnd/>
                  <a:tailEnd/>
                </a:ln>
                <a:effectLst/>
              </p:spPr>
              <p:txBody>
                <a:bodyPr/>
                <a:lstStyle/>
                <a:p>
                  <a:endParaRPr lang="en-US"/>
                </a:p>
              </p:txBody>
            </p:sp>
            <p:sp>
              <p:nvSpPr>
                <p:cNvPr id="75856" name="Freeform 80"/>
                <p:cNvSpPr>
                  <a:spLocks/>
                </p:cNvSpPr>
                <p:nvPr/>
              </p:nvSpPr>
              <p:spPr bwMode="auto">
                <a:xfrm>
                  <a:off x="13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605B2"/>
                </a:solidFill>
                <a:ln w="9525" cap="rnd">
                  <a:noFill/>
                  <a:round/>
                  <a:headEnd/>
                  <a:tailEnd/>
                </a:ln>
                <a:effectLst/>
              </p:spPr>
              <p:txBody>
                <a:bodyPr/>
                <a:lstStyle/>
                <a:p>
                  <a:endParaRPr lang="en-US"/>
                </a:p>
              </p:txBody>
            </p:sp>
            <p:sp>
              <p:nvSpPr>
                <p:cNvPr id="75857" name="Freeform 81"/>
                <p:cNvSpPr>
                  <a:spLocks/>
                </p:cNvSpPr>
                <p:nvPr/>
              </p:nvSpPr>
              <p:spPr bwMode="auto">
                <a:xfrm>
                  <a:off x="13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405B3"/>
                </a:solidFill>
                <a:ln w="9525" cap="rnd">
                  <a:noFill/>
                  <a:round/>
                  <a:headEnd/>
                  <a:tailEnd/>
                </a:ln>
                <a:effectLst/>
              </p:spPr>
              <p:txBody>
                <a:bodyPr/>
                <a:lstStyle/>
                <a:p>
                  <a:endParaRPr lang="en-US"/>
                </a:p>
              </p:txBody>
            </p:sp>
            <p:sp>
              <p:nvSpPr>
                <p:cNvPr id="75858" name="Freeform 82"/>
                <p:cNvSpPr>
                  <a:spLocks/>
                </p:cNvSpPr>
                <p:nvPr/>
              </p:nvSpPr>
              <p:spPr bwMode="auto">
                <a:xfrm>
                  <a:off x="13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305B4"/>
                </a:solidFill>
                <a:ln w="9525" cap="rnd">
                  <a:noFill/>
                  <a:round/>
                  <a:headEnd/>
                  <a:tailEnd/>
                </a:ln>
                <a:effectLst/>
              </p:spPr>
              <p:txBody>
                <a:bodyPr/>
                <a:lstStyle/>
                <a:p>
                  <a:endParaRPr lang="en-US"/>
                </a:p>
              </p:txBody>
            </p:sp>
            <p:sp>
              <p:nvSpPr>
                <p:cNvPr id="75859" name="Freeform 83"/>
                <p:cNvSpPr>
                  <a:spLocks/>
                </p:cNvSpPr>
                <p:nvPr/>
              </p:nvSpPr>
              <p:spPr bwMode="auto">
                <a:xfrm>
                  <a:off x="140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105B5"/>
                </a:solidFill>
                <a:ln w="9525" cap="rnd">
                  <a:noFill/>
                  <a:round/>
                  <a:headEnd/>
                  <a:tailEnd/>
                </a:ln>
                <a:effectLst/>
              </p:spPr>
              <p:txBody>
                <a:bodyPr/>
                <a:lstStyle/>
                <a:p>
                  <a:endParaRPr lang="en-US"/>
                </a:p>
              </p:txBody>
            </p:sp>
            <p:sp>
              <p:nvSpPr>
                <p:cNvPr id="75860" name="Freeform 84"/>
                <p:cNvSpPr>
                  <a:spLocks/>
                </p:cNvSpPr>
                <p:nvPr/>
              </p:nvSpPr>
              <p:spPr bwMode="auto">
                <a:xfrm>
                  <a:off x="14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F06B6"/>
                </a:solidFill>
                <a:ln w="9525" cap="rnd">
                  <a:noFill/>
                  <a:round/>
                  <a:headEnd/>
                  <a:tailEnd/>
                </a:ln>
                <a:effectLst/>
              </p:spPr>
              <p:txBody>
                <a:bodyPr/>
                <a:lstStyle/>
                <a:p>
                  <a:endParaRPr lang="en-US"/>
                </a:p>
              </p:txBody>
            </p:sp>
            <p:sp>
              <p:nvSpPr>
                <p:cNvPr id="75861" name="Freeform 85"/>
                <p:cNvSpPr>
                  <a:spLocks/>
                </p:cNvSpPr>
                <p:nvPr/>
              </p:nvSpPr>
              <p:spPr bwMode="auto">
                <a:xfrm>
                  <a:off x="141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E06B7"/>
                </a:solidFill>
                <a:ln w="9525" cap="rnd">
                  <a:noFill/>
                  <a:round/>
                  <a:headEnd/>
                  <a:tailEnd/>
                </a:ln>
                <a:effectLst/>
              </p:spPr>
              <p:txBody>
                <a:bodyPr/>
                <a:lstStyle/>
                <a:p>
                  <a:endParaRPr lang="en-US"/>
                </a:p>
              </p:txBody>
            </p:sp>
            <p:sp>
              <p:nvSpPr>
                <p:cNvPr id="75862" name="Freeform 86"/>
                <p:cNvSpPr>
                  <a:spLocks/>
                </p:cNvSpPr>
                <p:nvPr/>
              </p:nvSpPr>
              <p:spPr bwMode="auto">
                <a:xfrm>
                  <a:off x="14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C06B7"/>
                </a:solidFill>
                <a:ln w="9525" cap="rnd">
                  <a:noFill/>
                  <a:round/>
                  <a:headEnd/>
                  <a:tailEnd/>
                </a:ln>
                <a:effectLst/>
              </p:spPr>
              <p:txBody>
                <a:bodyPr/>
                <a:lstStyle/>
                <a:p>
                  <a:endParaRPr lang="en-US"/>
                </a:p>
              </p:txBody>
            </p:sp>
            <p:sp>
              <p:nvSpPr>
                <p:cNvPr id="75863" name="Freeform 87"/>
                <p:cNvSpPr>
                  <a:spLocks/>
                </p:cNvSpPr>
                <p:nvPr/>
              </p:nvSpPr>
              <p:spPr bwMode="auto">
                <a:xfrm>
                  <a:off x="14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A06B8"/>
                </a:solidFill>
                <a:ln w="9525" cap="rnd">
                  <a:noFill/>
                  <a:round/>
                  <a:headEnd/>
                  <a:tailEnd/>
                </a:ln>
                <a:effectLst/>
              </p:spPr>
              <p:txBody>
                <a:bodyPr/>
                <a:lstStyle/>
                <a:p>
                  <a:endParaRPr lang="en-US"/>
                </a:p>
              </p:txBody>
            </p:sp>
            <p:sp>
              <p:nvSpPr>
                <p:cNvPr id="75864" name="Freeform 88"/>
                <p:cNvSpPr>
                  <a:spLocks/>
                </p:cNvSpPr>
                <p:nvPr/>
              </p:nvSpPr>
              <p:spPr bwMode="auto">
                <a:xfrm>
                  <a:off x="14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907B9"/>
                </a:solidFill>
                <a:ln w="9525" cap="rnd">
                  <a:noFill/>
                  <a:round/>
                  <a:headEnd/>
                  <a:tailEnd/>
                </a:ln>
                <a:effectLst/>
              </p:spPr>
              <p:txBody>
                <a:bodyPr/>
                <a:lstStyle/>
                <a:p>
                  <a:endParaRPr lang="en-US"/>
                </a:p>
              </p:txBody>
            </p:sp>
            <p:sp>
              <p:nvSpPr>
                <p:cNvPr id="75865" name="Freeform 89"/>
                <p:cNvSpPr>
                  <a:spLocks/>
                </p:cNvSpPr>
                <p:nvPr/>
              </p:nvSpPr>
              <p:spPr bwMode="auto">
                <a:xfrm>
                  <a:off x="14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707BA"/>
                </a:solidFill>
                <a:ln w="9525" cap="rnd">
                  <a:noFill/>
                  <a:round/>
                  <a:headEnd/>
                  <a:tailEnd/>
                </a:ln>
                <a:effectLst/>
              </p:spPr>
              <p:txBody>
                <a:bodyPr/>
                <a:lstStyle/>
                <a:p>
                  <a:endParaRPr lang="en-US"/>
                </a:p>
              </p:txBody>
            </p:sp>
            <p:sp>
              <p:nvSpPr>
                <p:cNvPr id="75866" name="Freeform 90"/>
                <p:cNvSpPr>
                  <a:spLocks/>
                </p:cNvSpPr>
                <p:nvPr/>
              </p:nvSpPr>
              <p:spPr bwMode="auto">
                <a:xfrm>
                  <a:off x="14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507BB"/>
                </a:solidFill>
                <a:ln w="9525" cap="rnd">
                  <a:noFill/>
                  <a:round/>
                  <a:headEnd/>
                  <a:tailEnd/>
                </a:ln>
                <a:effectLst/>
              </p:spPr>
              <p:txBody>
                <a:bodyPr/>
                <a:lstStyle/>
                <a:p>
                  <a:endParaRPr lang="en-US"/>
                </a:p>
              </p:txBody>
            </p:sp>
            <p:sp>
              <p:nvSpPr>
                <p:cNvPr id="75867" name="Freeform 91"/>
                <p:cNvSpPr>
                  <a:spLocks/>
                </p:cNvSpPr>
                <p:nvPr/>
              </p:nvSpPr>
              <p:spPr bwMode="auto">
                <a:xfrm>
                  <a:off x="14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407BC"/>
                </a:solidFill>
                <a:ln w="9525" cap="rnd">
                  <a:noFill/>
                  <a:round/>
                  <a:headEnd/>
                  <a:tailEnd/>
                </a:ln>
                <a:effectLst/>
              </p:spPr>
              <p:txBody>
                <a:bodyPr/>
                <a:lstStyle/>
                <a:p>
                  <a:endParaRPr lang="en-US"/>
                </a:p>
              </p:txBody>
            </p:sp>
            <p:sp>
              <p:nvSpPr>
                <p:cNvPr id="75868" name="Freeform 92"/>
                <p:cNvSpPr>
                  <a:spLocks/>
                </p:cNvSpPr>
                <p:nvPr/>
              </p:nvSpPr>
              <p:spPr bwMode="auto">
                <a:xfrm>
                  <a:off x="14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207BC"/>
                </a:solidFill>
                <a:ln w="9525" cap="rnd">
                  <a:noFill/>
                  <a:round/>
                  <a:headEnd/>
                  <a:tailEnd/>
                </a:ln>
                <a:effectLst/>
              </p:spPr>
              <p:txBody>
                <a:bodyPr/>
                <a:lstStyle/>
                <a:p>
                  <a:endParaRPr lang="en-US"/>
                </a:p>
              </p:txBody>
            </p:sp>
            <p:sp>
              <p:nvSpPr>
                <p:cNvPr id="75869" name="Freeform 93"/>
                <p:cNvSpPr>
                  <a:spLocks/>
                </p:cNvSpPr>
                <p:nvPr/>
              </p:nvSpPr>
              <p:spPr bwMode="auto">
                <a:xfrm>
                  <a:off x="14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108BD"/>
                </a:solidFill>
                <a:ln w="9525" cap="rnd">
                  <a:noFill/>
                  <a:round/>
                  <a:headEnd/>
                  <a:tailEnd/>
                </a:ln>
                <a:effectLst/>
              </p:spPr>
              <p:txBody>
                <a:bodyPr/>
                <a:lstStyle/>
                <a:p>
                  <a:endParaRPr lang="en-US"/>
                </a:p>
              </p:txBody>
            </p:sp>
            <p:sp>
              <p:nvSpPr>
                <p:cNvPr id="75870" name="Freeform 94"/>
                <p:cNvSpPr>
                  <a:spLocks/>
                </p:cNvSpPr>
                <p:nvPr/>
              </p:nvSpPr>
              <p:spPr bwMode="auto">
                <a:xfrm>
                  <a:off x="14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F08BE"/>
                </a:solidFill>
                <a:ln w="9525" cap="rnd">
                  <a:noFill/>
                  <a:round/>
                  <a:headEnd/>
                  <a:tailEnd/>
                </a:ln>
                <a:effectLst/>
              </p:spPr>
              <p:txBody>
                <a:bodyPr/>
                <a:lstStyle/>
                <a:p>
                  <a:endParaRPr lang="en-US"/>
                </a:p>
              </p:txBody>
            </p:sp>
            <p:sp>
              <p:nvSpPr>
                <p:cNvPr id="75871" name="Freeform 95"/>
                <p:cNvSpPr>
                  <a:spLocks/>
                </p:cNvSpPr>
                <p:nvPr/>
              </p:nvSpPr>
              <p:spPr bwMode="auto">
                <a:xfrm>
                  <a:off x="14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D08BF"/>
                </a:solidFill>
                <a:ln w="9525" cap="rnd">
                  <a:noFill/>
                  <a:round/>
                  <a:headEnd/>
                  <a:tailEnd/>
                </a:ln>
                <a:effectLst/>
              </p:spPr>
              <p:txBody>
                <a:bodyPr/>
                <a:lstStyle/>
                <a:p>
                  <a:endParaRPr lang="en-US"/>
                </a:p>
              </p:txBody>
            </p:sp>
            <p:sp>
              <p:nvSpPr>
                <p:cNvPr id="75872" name="Freeform 96"/>
                <p:cNvSpPr>
                  <a:spLocks/>
                </p:cNvSpPr>
                <p:nvPr/>
              </p:nvSpPr>
              <p:spPr bwMode="auto">
                <a:xfrm>
                  <a:off x="14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C08C0"/>
                </a:solidFill>
                <a:ln w="9525" cap="rnd">
                  <a:noFill/>
                  <a:round/>
                  <a:headEnd/>
                  <a:tailEnd/>
                </a:ln>
                <a:effectLst/>
              </p:spPr>
              <p:txBody>
                <a:bodyPr/>
                <a:lstStyle/>
                <a:p>
                  <a:endParaRPr lang="en-US"/>
                </a:p>
              </p:txBody>
            </p:sp>
            <p:sp>
              <p:nvSpPr>
                <p:cNvPr id="75873" name="Freeform 97"/>
                <p:cNvSpPr>
                  <a:spLocks/>
                </p:cNvSpPr>
                <p:nvPr/>
              </p:nvSpPr>
              <p:spPr bwMode="auto">
                <a:xfrm>
                  <a:off x="15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A09C1"/>
                </a:solidFill>
                <a:ln w="9525" cap="rnd">
                  <a:noFill/>
                  <a:round/>
                  <a:headEnd/>
                  <a:tailEnd/>
                </a:ln>
                <a:effectLst/>
              </p:spPr>
              <p:txBody>
                <a:bodyPr/>
                <a:lstStyle/>
                <a:p>
                  <a:endParaRPr lang="en-US"/>
                </a:p>
              </p:txBody>
            </p:sp>
            <p:sp>
              <p:nvSpPr>
                <p:cNvPr id="75874" name="Freeform 98"/>
                <p:cNvSpPr>
                  <a:spLocks/>
                </p:cNvSpPr>
                <p:nvPr/>
              </p:nvSpPr>
              <p:spPr bwMode="auto">
                <a:xfrm>
                  <a:off x="151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809C1"/>
                </a:solidFill>
                <a:ln w="9525" cap="rnd">
                  <a:noFill/>
                  <a:round/>
                  <a:headEnd/>
                  <a:tailEnd/>
                </a:ln>
                <a:effectLst/>
              </p:spPr>
              <p:txBody>
                <a:bodyPr/>
                <a:lstStyle/>
                <a:p>
                  <a:endParaRPr lang="en-US"/>
                </a:p>
              </p:txBody>
            </p:sp>
            <p:sp>
              <p:nvSpPr>
                <p:cNvPr id="75875" name="Freeform 99"/>
                <p:cNvSpPr>
                  <a:spLocks/>
                </p:cNvSpPr>
                <p:nvPr/>
              </p:nvSpPr>
              <p:spPr bwMode="auto">
                <a:xfrm>
                  <a:off x="15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709C2"/>
                </a:solidFill>
                <a:ln w="9525" cap="rnd">
                  <a:noFill/>
                  <a:round/>
                  <a:headEnd/>
                  <a:tailEnd/>
                </a:ln>
                <a:effectLst/>
              </p:spPr>
              <p:txBody>
                <a:bodyPr/>
                <a:lstStyle/>
                <a:p>
                  <a:endParaRPr lang="en-US"/>
                </a:p>
              </p:txBody>
            </p:sp>
            <p:sp>
              <p:nvSpPr>
                <p:cNvPr id="75876" name="Freeform 100"/>
                <p:cNvSpPr>
                  <a:spLocks/>
                </p:cNvSpPr>
                <p:nvPr/>
              </p:nvSpPr>
              <p:spPr bwMode="auto">
                <a:xfrm>
                  <a:off x="15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509C3"/>
                </a:solidFill>
                <a:ln w="9525" cap="rnd">
                  <a:noFill/>
                  <a:round/>
                  <a:headEnd/>
                  <a:tailEnd/>
                </a:ln>
                <a:effectLst/>
              </p:spPr>
              <p:txBody>
                <a:bodyPr/>
                <a:lstStyle/>
                <a:p>
                  <a:endParaRPr lang="en-US"/>
                </a:p>
              </p:txBody>
            </p:sp>
            <p:sp>
              <p:nvSpPr>
                <p:cNvPr id="75877" name="Freeform 101"/>
                <p:cNvSpPr>
                  <a:spLocks/>
                </p:cNvSpPr>
                <p:nvPr/>
              </p:nvSpPr>
              <p:spPr bwMode="auto">
                <a:xfrm>
                  <a:off x="153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309C4"/>
                </a:solidFill>
                <a:ln w="9525" cap="rnd">
                  <a:noFill/>
                  <a:round/>
                  <a:headEnd/>
                  <a:tailEnd/>
                </a:ln>
                <a:effectLst/>
              </p:spPr>
              <p:txBody>
                <a:bodyPr/>
                <a:lstStyle/>
                <a:p>
                  <a:endParaRPr lang="en-US"/>
                </a:p>
              </p:txBody>
            </p:sp>
            <p:sp>
              <p:nvSpPr>
                <p:cNvPr id="75878" name="Freeform 102"/>
                <p:cNvSpPr>
                  <a:spLocks/>
                </p:cNvSpPr>
                <p:nvPr/>
              </p:nvSpPr>
              <p:spPr bwMode="auto">
                <a:xfrm>
                  <a:off x="15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20AC5"/>
                </a:solidFill>
                <a:ln w="9525" cap="rnd">
                  <a:noFill/>
                  <a:round/>
                  <a:headEnd/>
                  <a:tailEnd/>
                </a:ln>
                <a:effectLst/>
              </p:spPr>
              <p:txBody>
                <a:bodyPr/>
                <a:lstStyle/>
                <a:p>
                  <a:endParaRPr lang="en-US"/>
                </a:p>
              </p:txBody>
            </p:sp>
            <p:sp>
              <p:nvSpPr>
                <p:cNvPr id="75879" name="Freeform 103"/>
                <p:cNvSpPr>
                  <a:spLocks/>
                </p:cNvSpPr>
                <p:nvPr/>
              </p:nvSpPr>
              <p:spPr bwMode="auto">
                <a:xfrm>
                  <a:off x="15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00AC6"/>
                </a:solidFill>
                <a:ln w="9525" cap="rnd">
                  <a:noFill/>
                  <a:round/>
                  <a:headEnd/>
                  <a:tailEnd/>
                </a:ln>
                <a:effectLst/>
              </p:spPr>
              <p:txBody>
                <a:bodyPr/>
                <a:lstStyle/>
                <a:p>
                  <a:endParaRPr lang="en-US"/>
                </a:p>
              </p:txBody>
            </p:sp>
            <p:sp>
              <p:nvSpPr>
                <p:cNvPr id="75880" name="Freeform 104"/>
                <p:cNvSpPr>
                  <a:spLocks/>
                </p:cNvSpPr>
                <p:nvPr/>
              </p:nvSpPr>
              <p:spPr bwMode="auto">
                <a:xfrm>
                  <a:off x="155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E0AC6"/>
                </a:solidFill>
                <a:ln w="9525" cap="rnd">
                  <a:noFill/>
                  <a:round/>
                  <a:headEnd/>
                  <a:tailEnd/>
                </a:ln>
                <a:effectLst/>
              </p:spPr>
              <p:txBody>
                <a:bodyPr/>
                <a:lstStyle/>
                <a:p>
                  <a:endParaRPr lang="en-US"/>
                </a:p>
              </p:txBody>
            </p:sp>
            <p:sp>
              <p:nvSpPr>
                <p:cNvPr id="75881" name="Freeform 105"/>
                <p:cNvSpPr>
                  <a:spLocks/>
                </p:cNvSpPr>
                <p:nvPr/>
              </p:nvSpPr>
              <p:spPr bwMode="auto">
                <a:xfrm>
                  <a:off x="15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D0AC7"/>
                </a:solidFill>
                <a:ln w="9525" cap="rnd">
                  <a:noFill/>
                  <a:round/>
                  <a:headEnd/>
                  <a:tailEnd/>
                </a:ln>
                <a:effectLst/>
              </p:spPr>
              <p:txBody>
                <a:bodyPr/>
                <a:lstStyle/>
                <a:p>
                  <a:endParaRPr lang="en-US"/>
                </a:p>
              </p:txBody>
            </p:sp>
            <p:sp>
              <p:nvSpPr>
                <p:cNvPr id="75882" name="Freeform 106"/>
                <p:cNvSpPr>
                  <a:spLocks/>
                </p:cNvSpPr>
                <p:nvPr/>
              </p:nvSpPr>
              <p:spPr bwMode="auto">
                <a:xfrm>
                  <a:off x="157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B0BC8"/>
                </a:solidFill>
                <a:ln w="9525" cap="rnd">
                  <a:noFill/>
                  <a:round/>
                  <a:headEnd/>
                  <a:tailEnd/>
                </a:ln>
                <a:effectLst/>
              </p:spPr>
              <p:txBody>
                <a:bodyPr/>
                <a:lstStyle/>
                <a:p>
                  <a:endParaRPr lang="en-US"/>
                </a:p>
              </p:txBody>
            </p:sp>
            <p:sp>
              <p:nvSpPr>
                <p:cNvPr id="75883" name="Freeform 107"/>
                <p:cNvSpPr>
                  <a:spLocks/>
                </p:cNvSpPr>
                <p:nvPr/>
              </p:nvSpPr>
              <p:spPr bwMode="auto">
                <a:xfrm>
                  <a:off x="15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90BC9"/>
                </a:solidFill>
                <a:ln w="9525" cap="rnd">
                  <a:noFill/>
                  <a:round/>
                  <a:headEnd/>
                  <a:tailEnd/>
                </a:ln>
                <a:effectLst/>
              </p:spPr>
              <p:txBody>
                <a:bodyPr/>
                <a:lstStyle/>
                <a:p>
                  <a:endParaRPr lang="en-US"/>
                </a:p>
              </p:txBody>
            </p:sp>
            <p:sp>
              <p:nvSpPr>
                <p:cNvPr id="75884" name="Freeform 108"/>
                <p:cNvSpPr>
                  <a:spLocks/>
                </p:cNvSpPr>
                <p:nvPr/>
              </p:nvSpPr>
              <p:spPr bwMode="auto">
                <a:xfrm>
                  <a:off x="15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80BCA"/>
                </a:solidFill>
                <a:ln w="9525" cap="rnd">
                  <a:noFill/>
                  <a:round/>
                  <a:headEnd/>
                  <a:tailEnd/>
                </a:ln>
                <a:effectLst/>
              </p:spPr>
              <p:txBody>
                <a:bodyPr/>
                <a:lstStyle/>
                <a:p>
                  <a:endParaRPr lang="en-US"/>
                </a:p>
              </p:txBody>
            </p:sp>
            <p:sp>
              <p:nvSpPr>
                <p:cNvPr id="75885" name="Freeform 109"/>
                <p:cNvSpPr>
                  <a:spLocks/>
                </p:cNvSpPr>
                <p:nvPr/>
              </p:nvSpPr>
              <p:spPr bwMode="auto">
                <a:xfrm>
                  <a:off x="15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60BCB"/>
                </a:solidFill>
                <a:ln w="9525" cap="rnd">
                  <a:noFill/>
                  <a:round/>
                  <a:headEnd/>
                  <a:tailEnd/>
                </a:ln>
                <a:effectLst/>
              </p:spPr>
              <p:txBody>
                <a:bodyPr/>
                <a:lstStyle/>
                <a:p>
                  <a:endParaRPr lang="en-US"/>
                </a:p>
              </p:txBody>
            </p:sp>
            <p:sp>
              <p:nvSpPr>
                <p:cNvPr id="75886" name="Freeform 110"/>
                <p:cNvSpPr>
                  <a:spLocks/>
                </p:cNvSpPr>
                <p:nvPr/>
              </p:nvSpPr>
              <p:spPr bwMode="auto">
                <a:xfrm>
                  <a:off x="160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40CCB"/>
                </a:solidFill>
                <a:ln w="9525" cap="rnd">
                  <a:noFill/>
                  <a:round/>
                  <a:headEnd/>
                  <a:tailEnd/>
                </a:ln>
                <a:effectLst/>
              </p:spPr>
              <p:txBody>
                <a:bodyPr/>
                <a:lstStyle/>
                <a:p>
                  <a:endParaRPr lang="en-US"/>
                </a:p>
              </p:txBody>
            </p:sp>
            <p:sp>
              <p:nvSpPr>
                <p:cNvPr id="75887" name="Freeform 111"/>
                <p:cNvSpPr>
                  <a:spLocks/>
                </p:cNvSpPr>
                <p:nvPr/>
              </p:nvSpPr>
              <p:spPr bwMode="auto">
                <a:xfrm>
                  <a:off x="16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30CCC"/>
                </a:solidFill>
                <a:ln w="9525" cap="rnd">
                  <a:noFill/>
                  <a:round/>
                  <a:headEnd/>
                  <a:tailEnd/>
                </a:ln>
                <a:effectLst/>
              </p:spPr>
              <p:txBody>
                <a:bodyPr/>
                <a:lstStyle/>
                <a:p>
                  <a:endParaRPr lang="en-US"/>
                </a:p>
              </p:txBody>
            </p:sp>
            <p:sp>
              <p:nvSpPr>
                <p:cNvPr id="75888" name="Freeform 112"/>
                <p:cNvSpPr>
                  <a:spLocks/>
                </p:cNvSpPr>
                <p:nvPr/>
              </p:nvSpPr>
              <p:spPr bwMode="auto">
                <a:xfrm>
                  <a:off x="161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10CCD"/>
                </a:solidFill>
                <a:ln w="9525" cap="rnd">
                  <a:noFill/>
                  <a:round/>
                  <a:headEnd/>
                  <a:tailEnd/>
                </a:ln>
                <a:effectLst/>
              </p:spPr>
              <p:txBody>
                <a:bodyPr/>
                <a:lstStyle/>
                <a:p>
                  <a:endParaRPr lang="en-US"/>
                </a:p>
              </p:txBody>
            </p:sp>
            <p:sp>
              <p:nvSpPr>
                <p:cNvPr id="75889" name="Freeform 113"/>
                <p:cNvSpPr>
                  <a:spLocks/>
                </p:cNvSpPr>
                <p:nvPr/>
              </p:nvSpPr>
              <p:spPr bwMode="auto">
                <a:xfrm>
                  <a:off x="16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00CCE"/>
                </a:solidFill>
                <a:ln w="9525" cap="rnd">
                  <a:noFill/>
                  <a:round/>
                  <a:headEnd/>
                  <a:tailEnd/>
                </a:ln>
                <a:effectLst/>
              </p:spPr>
              <p:txBody>
                <a:bodyPr/>
                <a:lstStyle/>
                <a:p>
                  <a:endParaRPr lang="en-US"/>
                </a:p>
              </p:txBody>
            </p:sp>
            <p:sp>
              <p:nvSpPr>
                <p:cNvPr id="75890" name="Freeform 114"/>
                <p:cNvSpPr>
                  <a:spLocks/>
                </p:cNvSpPr>
                <p:nvPr/>
              </p:nvSpPr>
              <p:spPr bwMode="auto">
                <a:xfrm>
                  <a:off x="16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E0CCF"/>
                </a:solidFill>
                <a:ln w="9525" cap="rnd">
                  <a:noFill/>
                  <a:round/>
                  <a:headEnd/>
                  <a:tailEnd/>
                </a:ln>
                <a:effectLst/>
              </p:spPr>
              <p:txBody>
                <a:bodyPr/>
                <a:lstStyle/>
                <a:p>
                  <a:endParaRPr lang="en-US"/>
                </a:p>
              </p:txBody>
            </p:sp>
            <p:sp>
              <p:nvSpPr>
                <p:cNvPr id="75891" name="Freeform 115"/>
                <p:cNvSpPr>
                  <a:spLocks/>
                </p:cNvSpPr>
                <p:nvPr/>
              </p:nvSpPr>
              <p:spPr bwMode="auto">
                <a:xfrm>
                  <a:off x="16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C0DD0"/>
                </a:solidFill>
                <a:ln w="9525" cap="rnd">
                  <a:noFill/>
                  <a:round/>
                  <a:headEnd/>
                  <a:tailEnd/>
                </a:ln>
                <a:effectLst/>
              </p:spPr>
              <p:txBody>
                <a:bodyPr/>
                <a:lstStyle/>
                <a:p>
                  <a:endParaRPr lang="en-US"/>
                </a:p>
              </p:txBody>
            </p:sp>
            <p:sp>
              <p:nvSpPr>
                <p:cNvPr id="75892" name="Freeform 116"/>
                <p:cNvSpPr>
                  <a:spLocks/>
                </p:cNvSpPr>
                <p:nvPr/>
              </p:nvSpPr>
              <p:spPr bwMode="auto">
                <a:xfrm>
                  <a:off x="16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B0DD0"/>
                </a:solidFill>
                <a:ln w="9525" cap="rnd">
                  <a:noFill/>
                  <a:round/>
                  <a:headEnd/>
                  <a:tailEnd/>
                </a:ln>
                <a:effectLst/>
              </p:spPr>
              <p:txBody>
                <a:bodyPr/>
                <a:lstStyle/>
                <a:p>
                  <a:endParaRPr lang="en-US"/>
                </a:p>
              </p:txBody>
            </p:sp>
            <p:sp>
              <p:nvSpPr>
                <p:cNvPr id="75893" name="Freeform 117"/>
                <p:cNvSpPr>
                  <a:spLocks/>
                </p:cNvSpPr>
                <p:nvPr/>
              </p:nvSpPr>
              <p:spPr bwMode="auto">
                <a:xfrm>
                  <a:off x="16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90DD1"/>
                </a:solidFill>
                <a:ln w="9525" cap="rnd">
                  <a:noFill/>
                  <a:round/>
                  <a:headEnd/>
                  <a:tailEnd/>
                </a:ln>
                <a:effectLst/>
              </p:spPr>
              <p:txBody>
                <a:bodyPr/>
                <a:lstStyle/>
                <a:p>
                  <a:endParaRPr lang="en-US"/>
                </a:p>
              </p:txBody>
            </p:sp>
            <p:sp>
              <p:nvSpPr>
                <p:cNvPr id="75894" name="Freeform 118"/>
                <p:cNvSpPr>
                  <a:spLocks/>
                </p:cNvSpPr>
                <p:nvPr/>
              </p:nvSpPr>
              <p:spPr bwMode="auto">
                <a:xfrm>
                  <a:off x="16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70DD2"/>
                </a:solidFill>
                <a:ln w="9525" cap="rnd">
                  <a:noFill/>
                  <a:round/>
                  <a:headEnd/>
                  <a:tailEnd/>
                </a:ln>
                <a:effectLst/>
              </p:spPr>
              <p:txBody>
                <a:bodyPr/>
                <a:lstStyle/>
                <a:p>
                  <a:endParaRPr lang="en-US"/>
                </a:p>
              </p:txBody>
            </p:sp>
            <p:sp>
              <p:nvSpPr>
                <p:cNvPr id="75895" name="Freeform 119"/>
                <p:cNvSpPr>
                  <a:spLocks/>
                </p:cNvSpPr>
                <p:nvPr/>
              </p:nvSpPr>
              <p:spPr bwMode="auto">
                <a:xfrm>
                  <a:off x="16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60ED3"/>
                </a:solidFill>
                <a:ln w="9525" cap="rnd">
                  <a:noFill/>
                  <a:round/>
                  <a:headEnd/>
                  <a:tailEnd/>
                </a:ln>
                <a:effectLst/>
              </p:spPr>
              <p:txBody>
                <a:bodyPr/>
                <a:lstStyle/>
                <a:p>
                  <a:endParaRPr lang="en-US"/>
                </a:p>
              </p:txBody>
            </p:sp>
            <p:sp>
              <p:nvSpPr>
                <p:cNvPr id="75896" name="Freeform 120"/>
                <p:cNvSpPr>
                  <a:spLocks/>
                </p:cNvSpPr>
                <p:nvPr/>
              </p:nvSpPr>
              <p:spPr bwMode="auto">
                <a:xfrm>
                  <a:off x="16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40ED4"/>
                </a:solidFill>
                <a:ln w="9525" cap="rnd">
                  <a:noFill/>
                  <a:round/>
                  <a:headEnd/>
                  <a:tailEnd/>
                </a:ln>
                <a:effectLst/>
              </p:spPr>
              <p:txBody>
                <a:bodyPr/>
                <a:lstStyle/>
                <a:p>
                  <a:endParaRPr lang="en-US"/>
                </a:p>
              </p:txBody>
            </p:sp>
            <p:sp>
              <p:nvSpPr>
                <p:cNvPr id="75897" name="Freeform 121"/>
                <p:cNvSpPr>
                  <a:spLocks/>
                </p:cNvSpPr>
                <p:nvPr/>
              </p:nvSpPr>
              <p:spPr bwMode="auto">
                <a:xfrm>
                  <a:off x="16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20ED5"/>
                </a:solidFill>
                <a:ln w="9525" cap="rnd">
                  <a:noFill/>
                  <a:round/>
                  <a:headEnd/>
                  <a:tailEnd/>
                </a:ln>
                <a:effectLst/>
              </p:spPr>
              <p:txBody>
                <a:bodyPr/>
                <a:lstStyle/>
                <a:p>
                  <a:endParaRPr lang="en-US"/>
                </a:p>
              </p:txBody>
            </p:sp>
            <p:sp>
              <p:nvSpPr>
                <p:cNvPr id="75898" name="Freeform 122"/>
                <p:cNvSpPr>
                  <a:spLocks/>
                </p:cNvSpPr>
                <p:nvPr/>
              </p:nvSpPr>
              <p:spPr bwMode="auto">
                <a:xfrm>
                  <a:off x="16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10ED5"/>
                </a:solidFill>
                <a:ln w="9525" cap="rnd">
                  <a:noFill/>
                  <a:round/>
                  <a:headEnd/>
                  <a:tailEnd/>
                </a:ln>
                <a:effectLst/>
              </p:spPr>
              <p:txBody>
                <a:bodyPr/>
                <a:lstStyle/>
                <a:p>
                  <a:endParaRPr lang="en-US"/>
                </a:p>
              </p:txBody>
            </p:sp>
            <p:sp>
              <p:nvSpPr>
                <p:cNvPr id="75899" name="Freeform 123"/>
                <p:cNvSpPr>
                  <a:spLocks/>
                </p:cNvSpPr>
                <p:nvPr/>
              </p:nvSpPr>
              <p:spPr bwMode="auto">
                <a:xfrm>
                  <a:off x="16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F0FD6"/>
                </a:solidFill>
                <a:ln w="9525" cap="rnd">
                  <a:noFill/>
                  <a:round/>
                  <a:headEnd/>
                  <a:tailEnd/>
                </a:ln>
                <a:effectLst/>
              </p:spPr>
              <p:txBody>
                <a:bodyPr/>
                <a:lstStyle/>
                <a:p>
                  <a:endParaRPr lang="en-US"/>
                </a:p>
              </p:txBody>
            </p:sp>
            <p:sp>
              <p:nvSpPr>
                <p:cNvPr id="75900" name="Freeform 124"/>
                <p:cNvSpPr>
                  <a:spLocks/>
                </p:cNvSpPr>
                <p:nvPr/>
              </p:nvSpPr>
              <p:spPr bwMode="auto">
                <a:xfrm>
                  <a:off x="17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D0FD7"/>
                </a:solidFill>
                <a:ln w="9525" cap="rnd">
                  <a:noFill/>
                  <a:round/>
                  <a:headEnd/>
                  <a:tailEnd/>
                </a:ln>
                <a:effectLst/>
              </p:spPr>
              <p:txBody>
                <a:bodyPr/>
                <a:lstStyle/>
                <a:p>
                  <a:endParaRPr lang="en-US"/>
                </a:p>
              </p:txBody>
            </p:sp>
            <p:sp>
              <p:nvSpPr>
                <p:cNvPr id="75901" name="Freeform 125"/>
                <p:cNvSpPr>
                  <a:spLocks/>
                </p:cNvSpPr>
                <p:nvPr/>
              </p:nvSpPr>
              <p:spPr bwMode="auto">
                <a:xfrm>
                  <a:off x="17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C0FD8"/>
                </a:solidFill>
                <a:ln w="9525" cap="rnd">
                  <a:noFill/>
                  <a:round/>
                  <a:headEnd/>
                  <a:tailEnd/>
                </a:ln>
                <a:effectLst/>
              </p:spPr>
              <p:txBody>
                <a:bodyPr/>
                <a:lstStyle/>
                <a:p>
                  <a:endParaRPr lang="en-US"/>
                </a:p>
              </p:txBody>
            </p:sp>
            <p:sp>
              <p:nvSpPr>
                <p:cNvPr id="75902" name="Freeform 126"/>
                <p:cNvSpPr>
                  <a:spLocks/>
                </p:cNvSpPr>
                <p:nvPr/>
              </p:nvSpPr>
              <p:spPr bwMode="auto">
                <a:xfrm>
                  <a:off x="17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A0FD9"/>
                </a:solidFill>
                <a:ln w="9525" cap="rnd">
                  <a:noFill/>
                  <a:round/>
                  <a:headEnd/>
                  <a:tailEnd/>
                </a:ln>
                <a:effectLst/>
              </p:spPr>
              <p:txBody>
                <a:bodyPr/>
                <a:lstStyle/>
                <a:p>
                  <a:endParaRPr lang="en-US"/>
                </a:p>
              </p:txBody>
            </p:sp>
            <p:sp>
              <p:nvSpPr>
                <p:cNvPr id="75903" name="Freeform 127"/>
                <p:cNvSpPr>
                  <a:spLocks/>
                </p:cNvSpPr>
                <p:nvPr/>
              </p:nvSpPr>
              <p:spPr bwMode="auto">
                <a:xfrm>
                  <a:off x="17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80FDA"/>
                </a:solidFill>
                <a:ln w="9525" cap="rnd">
                  <a:noFill/>
                  <a:round/>
                  <a:headEnd/>
                  <a:tailEnd/>
                </a:ln>
                <a:effectLst/>
              </p:spPr>
              <p:txBody>
                <a:bodyPr/>
                <a:lstStyle/>
                <a:p>
                  <a:endParaRPr lang="en-US"/>
                </a:p>
              </p:txBody>
            </p:sp>
            <p:sp>
              <p:nvSpPr>
                <p:cNvPr id="75904" name="Freeform 128"/>
                <p:cNvSpPr>
                  <a:spLocks/>
                </p:cNvSpPr>
                <p:nvPr/>
              </p:nvSpPr>
              <p:spPr bwMode="auto">
                <a:xfrm>
                  <a:off x="173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710DA"/>
                </a:solidFill>
                <a:ln w="9525" cap="rnd">
                  <a:noFill/>
                  <a:round/>
                  <a:headEnd/>
                  <a:tailEnd/>
                </a:ln>
                <a:effectLst/>
              </p:spPr>
              <p:txBody>
                <a:bodyPr/>
                <a:lstStyle/>
                <a:p>
                  <a:endParaRPr lang="en-US"/>
                </a:p>
              </p:txBody>
            </p:sp>
            <p:sp>
              <p:nvSpPr>
                <p:cNvPr id="75905" name="Freeform 129"/>
                <p:cNvSpPr>
                  <a:spLocks/>
                </p:cNvSpPr>
                <p:nvPr/>
              </p:nvSpPr>
              <p:spPr bwMode="auto">
                <a:xfrm>
                  <a:off x="17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510DB"/>
                </a:solidFill>
                <a:ln w="9525" cap="rnd">
                  <a:noFill/>
                  <a:round/>
                  <a:headEnd/>
                  <a:tailEnd/>
                </a:ln>
                <a:effectLst/>
              </p:spPr>
              <p:txBody>
                <a:bodyPr/>
                <a:lstStyle/>
                <a:p>
                  <a:endParaRPr lang="en-US"/>
                </a:p>
              </p:txBody>
            </p:sp>
            <p:sp>
              <p:nvSpPr>
                <p:cNvPr id="75906" name="Freeform 130"/>
                <p:cNvSpPr>
                  <a:spLocks/>
                </p:cNvSpPr>
                <p:nvPr/>
              </p:nvSpPr>
              <p:spPr bwMode="auto">
                <a:xfrm>
                  <a:off x="17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410DC"/>
                </a:solidFill>
                <a:ln w="9525" cap="rnd">
                  <a:noFill/>
                  <a:round/>
                  <a:headEnd/>
                  <a:tailEnd/>
                </a:ln>
                <a:effectLst/>
              </p:spPr>
              <p:txBody>
                <a:bodyPr/>
                <a:lstStyle/>
                <a:p>
                  <a:endParaRPr lang="en-US"/>
                </a:p>
              </p:txBody>
            </p:sp>
            <p:sp>
              <p:nvSpPr>
                <p:cNvPr id="75907" name="Freeform 131"/>
                <p:cNvSpPr>
                  <a:spLocks/>
                </p:cNvSpPr>
                <p:nvPr/>
              </p:nvSpPr>
              <p:spPr bwMode="auto">
                <a:xfrm>
                  <a:off x="17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210DD"/>
                </a:solidFill>
                <a:ln w="9525" cap="rnd">
                  <a:noFill/>
                  <a:round/>
                  <a:headEnd/>
                  <a:tailEnd/>
                </a:ln>
                <a:effectLst/>
              </p:spPr>
              <p:txBody>
                <a:bodyPr/>
                <a:lstStyle/>
                <a:p>
                  <a:endParaRPr lang="en-US"/>
                </a:p>
              </p:txBody>
            </p:sp>
            <p:sp>
              <p:nvSpPr>
                <p:cNvPr id="75908" name="Freeform 132"/>
                <p:cNvSpPr>
                  <a:spLocks/>
                </p:cNvSpPr>
                <p:nvPr/>
              </p:nvSpPr>
              <p:spPr bwMode="auto">
                <a:xfrm>
                  <a:off x="176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011DE"/>
                </a:solidFill>
                <a:ln w="9525" cap="rnd">
                  <a:noFill/>
                  <a:round/>
                  <a:headEnd/>
                  <a:tailEnd/>
                </a:ln>
                <a:effectLst/>
              </p:spPr>
              <p:txBody>
                <a:bodyPr/>
                <a:lstStyle/>
                <a:p>
                  <a:endParaRPr lang="en-US"/>
                </a:p>
              </p:txBody>
            </p:sp>
            <p:sp>
              <p:nvSpPr>
                <p:cNvPr id="75909" name="Freeform 133"/>
                <p:cNvSpPr>
                  <a:spLocks/>
                </p:cNvSpPr>
                <p:nvPr/>
              </p:nvSpPr>
              <p:spPr bwMode="auto">
                <a:xfrm>
                  <a:off x="17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F11DF"/>
                </a:solidFill>
                <a:ln w="9525" cap="rnd">
                  <a:noFill/>
                  <a:round/>
                  <a:headEnd/>
                  <a:tailEnd/>
                </a:ln>
                <a:effectLst/>
              </p:spPr>
              <p:txBody>
                <a:bodyPr/>
                <a:lstStyle/>
                <a:p>
                  <a:endParaRPr lang="en-US"/>
                </a:p>
              </p:txBody>
            </p:sp>
            <p:sp>
              <p:nvSpPr>
                <p:cNvPr id="75910" name="Freeform 134"/>
                <p:cNvSpPr>
                  <a:spLocks/>
                </p:cNvSpPr>
                <p:nvPr/>
              </p:nvSpPr>
              <p:spPr bwMode="auto">
                <a:xfrm>
                  <a:off x="178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D11DF"/>
                </a:solidFill>
                <a:ln w="9525" cap="rnd">
                  <a:noFill/>
                  <a:round/>
                  <a:headEnd/>
                  <a:tailEnd/>
                </a:ln>
                <a:effectLst/>
              </p:spPr>
              <p:txBody>
                <a:bodyPr/>
                <a:lstStyle/>
                <a:p>
                  <a:endParaRPr lang="en-US"/>
                </a:p>
              </p:txBody>
            </p:sp>
            <p:sp>
              <p:nvSpPr>
                <p:cNvPr id="75911" name="Freeform 135"/>
                <p:cNvSpPr>
                  <a:spLocks/>
                </p:cNvSpPr>
                <p:nvPr/>
              </p:nvSpPr>
              <p:spPr bwMode="auto">
                <a:xfrm>
                  <a:off x="17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B11E0"/>
                </a:solidFill>
                <a:ln w="9525" cap="rnd">
                  <a:noFill/>
                  <a:round/>
                  <a:headEnd/>
                  <a:tailEnd/>
                </a:ln>
                <a:effectLst/>
              </p:spPr>
              <p:txBody>
                <a:bodyPr/>
                <a:lstStyle/>
                <a:p>
                  <a:endParaRPr lang="en-US"/>
                </a:p>
              </p:txBody>
            </p:sp>
            <p:sp>
              <p:nvSpPr>
                <p:cNvPr id="75912" name="Freeform 136"/>
                <p:cNvSpPr>
                  <a:spLocks/>
                </p:cNvSpPr>
                <p:nvPr/>
              </p:nvSpPr>
              <p:spPr bwMode="auto">
                <a:xfrm>
                  <a:off x="17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A12E1"/>
                </a:solidFill>
                <a:ln w="9525" cap="rnd">
                  <a:noFill/>
                  <a:round/>
                  <a:headEnd/>
                  <a:tailEnd/>
                </a:ln>
                <a:effectLst/>
              </p:spPr>
              <p:txBody>
                <a:bodyPr/>
                <a:lstStyle/>
                <a:p>
                  <a:endParaRPr lang="en-US"/>
                </a:p>
              </p:txBody>
            </p:sp>
            <p:sp>
              <p:nvSpPr>
                <p:cNvPr id="75913" name="Freeform 137"/>
                <p:cNvSpPr>
                  <a:spLocks/>
                </p:cNvSpPr>
                <p:nvPr/>
              </p:nvSpPr>
              <p:spPr bwMode="auto">
                <a:xfrm>
                  <a:off x="18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812E2"/>
                </a:solidFill>
                <a:ln w="9525" cap="rnd">
                  <a:noFill/>
                  <a:round/>
                  <a:headEnd/>
                  <a:tailEnd/>
                </a:ln>
                <a:effectLst/>
              </p:spPr>
              <p:txBody>
                <a:bodyPr/>
                <a:lstStyle/>
                <a:p>
                  <a:endParaRPr lang="en-US"/>
                </a:p>
              </p:txBody>
            </p:sp>
            <p:sp>
              <p:nvSpPr>
                <p:cNvPr id="75914" name="Freeform 138"/>
                <p:cNvSpPr>
                  <a:spLocks/>
                </p:cNvSpPr>
                <p:nvPr/>
              </p:nvSpPr>
              <p:spPr bwMode="auto">
                <a:xfrm>
                  <a:off x="18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612E3"/>
                </a:solidFill>
                <a:ln w="9525" cap="rnd">
                  <a:noFill/>
                  <a:round/>
                  <a:headEnd/>
                  <a:tailEnd/>
                </a:ln>
                <a:effectLst/>
              </p:spPr>
              <p:txBody>
                <a:bodyPr/>
                <a:lstStyle/>
                <a:p>
                  <a:endParaRPr lang="en-US"/>
                </a:p>
              </p:txBody>
            </p:sp>
            <p:sp>
              <p:nvSpPr>
                <p:cNvPr id="75915" name="Freeform 139"/>
                <p:cNvSpPr>
                  <a:spLocks/>
                </p:cNvSpPr>
                <p:nvPr/>
              </p:nvSpPr>
              <p:spPr bwMode="auto">
                <a:xfrm>
                  <a:off x="181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512E4"/>
                </a:solidFill>
                <a:ln w="9525" cap="rnd">
                  <a:noFill/>
                  <a:round/>
                  <a:headEnd/>
                  <a:tailEnd/>
                </a:ln>
                <a:effectLst/>
              </p:spPr>
              <p:txBody>
                <a:bodyPr/>
                <a:lstStyle/>
                <a:p>
                  <a:endParaRPr lang="en-US"/>
                </a:p>
              </p:txBody>
            </p:sp>
            <p:sp>
              <p:nvSpPr>
                <p:cNvPr id="75916" name="Freeform 140"/>
                <p:cNvSpPr>
                  <a:spLocks/>
                </p:cNvSpPr>
                <p:nvPr/>
              </p:nvSpPr>
              <p:spPr bwMode="auto">
                <a:xfrm>
                  <a:off x="182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312E4"/>
                </a:solidFill>
                <a:ln w="9525" cap="rnd">
                  <a:noFill/>
                  <a:round/>
                  <a:headEnd/>
                  <a:tailEnd/>
                </a:ln>
                <a:effectLst/>
              </p:spPr>
              <p:txBody>
                <a:bodyPr/>
                <a:lstStyle/>
                <a:p>
                  <a:endParaRPr lang="en-US"/>
                </a:p>
              </p:txBody>
            </p:sp>
            <p:sp>
              <p:nvSpPr>
                <p:cNvPr id="75917" name="Freeform 141"/>
                <p:cNvSpPr>
                  <a:spLocks/>
                </p:cNvSpPr>
                <p:nvPr/>
              </p:nvSpPr>
              <p:spPr bwMode="auto">
                <a:xfrm>
                  <a:off x="18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113E5"/>
                </a:solidFill>
                <a:ln w="9525" cap="rnd">
                  <a:noFill/>
                  <a:round/>
                  <a:headEnd/>
                  <a:tailEnd/>
                </a:ln>
                <a:effectLst/>
              </p:spPr>
              <p:txBody>
                <a:bodyPr/>
                <a:lstStyle/>
                <a:p>
                  <a:endParaRPr lang="en-US"/>
                </a:p>
              </p:txBody>
            </p:sp>
            <p:sp>
              <p:nvSpPr>
                <p:cNvPr id="75918" name="Freeform 142"/>
                <p:cNvSpPr>
                  <a:spLocks/>
                </p:cNvSpPr>
                <p:nvPr/>
              </p:nvSpPr>
              <p:spPr bwMode="auto">
                <a:xfrm>
                  <a:off x="184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013E6"/>
                </a:solidFill>
                <a:ln w="9525" cap="rnd">
                  <a:noFill/>
                  <a:round/>
                  <a:headEnd/>
                  <a:tailEnd/>
                </a:ln>
                <a:effectLst/>
              </p:spPr>
              <p:txBody>
                <a:bodyPr/>
                <a:lstStyle/>
                <a:p>
                  <a:endParaRPr lang="en-US"/>
                </a:p>
              </p:txBody>
            </p:sp>
            <p:sp>
              <p:nvSpPr>
                <p:cNvPr id="75919" name="Freeform 143"/>
                <p:cNvSpPr>
                  <a:spLocks/>
                </p:cNvSpPr>
                <p:nvPr/>
              </p:nvSpPr>
              <p:spPr bwMode="auto">
                <a:xfrm>
                  <a:off x="184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E13E7"/>
                </a:solidFill>
                <a:ln w="9525" cap="rnd">
                  <a:noFill/>
                  <a:round/>
                  <a:headEnd/>
                  <a:tailEnd/>
                </a:ln>
                <a:effectLst/>
              </p:spPr>
              <p:txBody>
                <a:bodyPr/>
                <a:lstStyle/>
                <a:p>
                  <a:endParaRPr lang="en-US"/>
                </a:p>
              </p:txBody>
            </p:sp>
            <p:sp>
              <p:nvSpPr>
                <p:cNvPr id="75920" name="Freeform 144"/>
                <p:cNvSpPr>
                  <a:spLocks/>
                </p:cNvSpPr>
                <p:nvPr/>
              </p:nvSpPr>
              <p:spPr bwMode="auto">
                <a:xfrm>
                  <a:off x="185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D13E8"/>
                </a:solidFill>
                <a:ln w="9525" cap="rnd">
                  <a:noFill/>
                  <a:round/>
                  <a:headEnd/>
                  <a:tailEnd/>
                </a:ln>
                <a:effectLst/>
              </p:spPr>
              <p:txBody>
                <a:bodyPr/>
                <a:lstStyle/>
                <a:p>
                  <a:endParaRPr lang="en-US"/>
                </a:p>
              </p:txBody>
            </p:sp>
            <p:sp>
              <p:nvSpPr>
                <p:cNvPr id="75921" name="Freeform 145"/>
                <p:cNvSpPr>
                  <a:spLocks/>
                </p:cNvSpPr>
                <p:nvPr/>
              </p:nvSpPr>
              <p:spPr bwMode="auto">
                <a:xfrm>
                  <a:off x="186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B14E9"/>
                </a:solidFill>
                <a:ln w="9525" cap="rnd">
                  <a:noFill/>
                  <a:round/>
                  <a:headEnd/>
                  <a:tailEnd/>
                </a:ln>
                <a:effectLst/>
              </p:spPr>
              <p:txBody>
                <a:bodyPr/>
                <a:lstStyle/>
                <a:p>
                  <a:endParaRPr lang="en-US"/>
                </a:p>
              </p:txBody>
            </p:sp>
            <p:sp>
              <p:nvSpPr>
                <p:cNvPr id="75922" name="Freeform 146"/>
                <p:cNvSpPr>
                  <a:spLocks/>
                </p:cNvSpPr>
                <p:nvPr/>
              </p:nvSpPr>
              <p:spPr bwMode="auto">
                <a:xfrm>
                  <a:off x="187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914E9"/>
                </a:solidFill>
                <a:ln w="9525" cap="rnd">
                  <a:noFill/>
                  <a:round/>
                  <a:headEnd/>
                  <a:tailEnd/>
                </a:ln>
                <a:effectLst/>
              </p:spPr>
              <p:txBody>
                <a:bodyPr/>
                <a:lstStyle/>
                <a:p>
                  <a:endParaRPr lang="en-US"/>
                </a:p>
              </p:txBody>
            </p:sp>
            <p:sp>
              <p:nvSpPr>
                <p:cNvPr id="75923" name="Freeform 147"/>
                <p:cNvSpPr>
                  <a:spLocks/>
                </p:cNvSpPr>
                <p:nvPr/>
              </p:nvSpPr>
              <p:spPr bwMode="auto">
                <a:xfrm>
                  <a:off x="187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814EA"/>
                </a:solidFill>
                <a:ln w="9525" cap="rnd">
                  <a:noFill/>
                  <a:round/>
                  <a:headEnd/>
                  <a:tailEnd/>
                </a:ln>
                <a:effectLst/>
              </p:spPr>
              <p:txBody>
                <a:bodyPr/>
                <a:lstStyle/>
                <a:p>
                  <a:endParaRPr lang="en-US"/>
                </a:p>
              </p:txBody>
            </p:sp>
            <p:sp>
              <p:nvSpPr>
                <p:cNvPr id="75924" name="Freeform 148"/>
                <p:cNvSpPr>
                  <a:spLocks/>
                </p:cNvSpPr>
                <p:nvPr/>
              </p:nvSpPr>
              <p:spPr bwMode="auto">
                <a:xfrm>
                  <a:off x="188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614EB"/>
                </a:solidFill>
                <a:ln w="9525" cap="rnd">
                  <a:noFill/>
                  <a:round/>
                  <a:headEnd/>
                  <a:tailEnd/>
                </a:ln>
                <a:effectLst/>
              </p:spPr>
              <p:txBody>
                <a:bodyPr/>
                <a:lstStyle/>
                <a:p>
                  <a:endParaRPr lang="en-US"/>
                </a:p>
              </p:txBody>
            </p:sp>
            <p:sp>
              <p:nvSpPr>
                <p:cNvPr id="75925" name="Freeform 149"/>
                <p:cNvSpPr>
                  <a:spLocks/>
                </p:cNvSpPr>
                <p:nvPr/>
              </p:nvSpPr>
              <p:spPr bwMode="auto">
                <a:xfrm>
                  <a:off x="189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414EC"/>
                </a:solidFill>
                <a:ln w="9525" cap="rnd">
                  <a:noFill/>
                  <a:round/>
                  <a:headEnd/>
                  <a:tailEnd/>
                </a:ln>
                <a:effectLst/>
              </p:spPr>
              <p:txBody>
                <a:bodyPr/>
                <a:lstStyle/>
                <a:p>
                  <a:endParaRPr lang="en-US"/>
                </a:p>
              </p:txBody>
            </p:sp>
            <p:sp>
              <p:nvSpPr>
                <p:cNvPr id="75926" name="Freeform 150"/>
                <p:cNvSpPr>
                  <a:spLocks/>
                </p:cNvSpPr>
                <p:nvPr/>
              </p:nvSpPr>
              <p:spPr bwMode="auto">
                <a:xfrm>
                  <a:off x="19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315ED"/>
                </a:solidFill>
                <a:ln w="9525" cap="rnd">
                  <a:noFill/>
                  <a:round/>
                  <a:headEnd/>
                  <a:tailEnd/>
                </a:ln>
                <a:effectLst/>
              </p:spPr>
              <p:txBody>
                <a:bodyPr/>
                <a:lstStyle/>
                <a:p>
                  <a:endParaRPr lang="en-US"/>
                </a:p>
              </p:txBody>
            </p:sp>
            <p:sp>
              <p:nvSpPr>
                <p:cNvPr id="75927" name="Freeform 151"/>
                <p:cNvSpPr>
                  <a:spLocks/>
                </p:cNvSpPr>
                <p:nvPr/>
              </p:nvSpPr>
              <p:spPr bwMode="auto">
                <a:xfrm>
                  <a:off x="190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115EE"/>
                </a:solidFill>
                <a:ln w="9525" cap="rnd">
                  <a:noFill/>
                  <a:round/>
                  <a:headEnd/>
                  <a:tailEnd/>
                </a:ln>
                <a:effectLst/>
              </p:spPr>
              <p:txBody>
                <a:bodyPr/>
                <a:lstStyle/>
                <a:p>
                  <a:endParaRPr lang="en-US"/>
                </a:p>
              </p:txBody>
            </p:sp>
            <p:sp>
              <p:nvSpPr>
                <p:cNvPr id="75928" name="Freeform 152"/>
                <p:cNvSpPr>
                  <a:spLocks/>
                </p:cNvSpPr>
                <p:nvPr/>
              </p:nvSpPr>
              <p:spPr bwMode="auto">
                <a:xfrm>
                  <a:off x="19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F15EE"/>
                </a:solidFill>
                <a:ln w="9525" cap="rnd">
                  <a:noFill/>
                  <a:round/>
                  <a:headEnd/>
                  <a:tailEnd/>
                </a:ln>
                <a:effectLst/>
              </p:spPr>
              <p:txBody>
                <a:bodyPr/>
                <a:lstStyle/>
                <a:p>
                  <a:endParaRPr lang="en-US"/>
                </a:p>
              </p:txBody>
            </p:sp>
            <p:sp>
              <p:nvSpPr>
                <p:cNvPr id="75929" name="Freeform 153"/>
                <p:cNvSpPr>
                  <a:spLocks/>
                </p:cNvSpPr>
                <p:nvPr/>
              </p:nvSpPr>
              <p:spPr bwMode="auto">
                <a:xfrm>
                  <a:off x="192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E15EF"/>
                </a:solidFill>
                <a:ln w="9525" cap="rnd">
                  <a:noFill/>
                  <a:round/>
                  <a:headEnd/>
                  <a:tailEnd/>
                </a:ln>
                <a:effectLst/>
              </p:spPr>
              <p:txBody>
                <a:bodyPr/>
                <a:lstStyle/>
                <a:p>
                  <a:endParaRPr lang="en-US"/>
                </a:p>
              </p:txBody>
            </p:sp>
            <p:sp>
              <p:nvSpPr>
                <p:cNvPr id="75930" name="Freeform 154"/>
                <p:cNvSpPr>
                  <a:spLocks/>
                </p:cNvSpPr>
                <p:nvPr/>
              </p:nvSpPr>
              <p:spPr bwMode="auto">
                <a:xfrm>
                  <a:off x="193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C16F0"/>
                </a:solidFill>
                <a:ln w="9525" cap="rnd">
                  <a:noFill/>
                  <a:round/>
                  <a:headEnd/>
                  <a:tailEnd/>
                </a:ln>
                <a:effectLst/>
              </p:spPr>
              <p:txBody>
                <a:bodyPr/>
                <a:lstStyle/>
                <a:p>
                  <a:endParaRPr lang="en-US"/>
                </a:p>
              </p:txBody>
            </p:sp>
            <p:sp>
              <p:nvSpPr>
                <p:cNvPr id="75931" name="Freeform 155"/>
                <p:cNvSpPr>
                  <a:spLocks/>
                </p:cNvSpPr>
                <p:nvPr/>
              </p:nvSpPr>
              <p:spPr bwMode="auto">
                <a:xfrm>
                  <a:off x="19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A16F1"/>
                </a:solidFill>
                <a:ln w="9525" cap="rnd">
                  <a:noFill/>
                  <a:round/>
                  <a:headEnd/>
                  <a:tailEnd/>
                </a:ln>
                <a:effectLst/>
              </p:spPr>
              <p:txBody>
                <a:bodyPr/>
                <a:lstStyle/>
                <a:p>
                  <a:endParaRPr lang="en-US"/>
                </a:p>
              </p:txBody>
            </p:sp>
            <p:sp>
              <p:nvSpPr>
                <p:cNvPr id="75932" name="Freeform 156"/>
                <p:cNvSpPr>
                  <a:spLocks/>
                </p:cNvSpPr>
                <p:nvPr/>
              </p:nvSpPr>
              <p:spPr bwMode="auto">
                <a:xfrm>
                  <a:off x="194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16F2"/>
                </a:solidFill>
                <a:ln w="9525" cap="rnd">
                  <a:noFill/>
                  <a:round/>
                  <a:headEnd/>
                  <a:tailEnd/>
                </a:ln>
                <a:effectLst/>
              </p:spPr>
              <p:txBody>
                <a:bodyPr/>
                <a:lstStyle/>
                <a:p>
                  <a:endParaRPr lang="en-US"/>
                </a:p>
              </p:txBody>
            </p:sp>
            <p:sp>
              <p:nvSpPr>
                <p:cNvPr id="75933" name="Freeform 157"/>
                <p:cNvSpPr>
                  <a:spLocks/>
                </p:cNvSpPr>
                <p:nvPr/>
              </p:nvSpPr>
              <p:spPr bwMode="auto">
                <a:xfrm>
                  <a:off x="195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16F3"/>
                </a:solidFill>
                <a:ln w="9525" cap="rnd">
                  <a:noFill/>
                  <a:round/>
                  <a:headEnd/>
                  <a:tailEnd/>
                </a:ln>
                <a:effectLst/>
              </p:spPr>
              <p:txBody>
                <a:bodyPr/>
                <a:lstStyle/>
                <a:p>
                  <a:endParaRPr lang="en-US"/>
                </a:p>
              </p:txBody>
            </p:sp>
            <p:sp>
              <p:nvSpPr>
                <p:cNvPr id="75934" name="Freeform 158"/>
                <p:cNvSpPr>
                  <a:spLocks/>
                </p:cNvSpPr>
                <p:nvPr/>
              </p:nvSpPr>
              <p:spPr bwMode="auto">
                <a:xfrm>
                  <a:off x="19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17F3"/>
                </a:solidFill>
                <a:ln w="9525" cap="rnd">
                  <a:noFill/>
                  <a:round/>
                  <a:headEnd/>
                  <a:tailEnd/>
                </a:ln>
                <a:effectLst/>
              </p:spPr>
              <p:txBody>
                <a:bodyPr/>
                <a:lstStyle/>
                <a:p>
                  <a:endParaRPr lang="en-US"/>
                </a:p>
              </p:txBody>
            </p:sp>
            <p:sp>
              <p:nvSpPr>
                <p:cNvPr id="75935" name="Freeform 159"/>
                <p:cNvSpPr>
                  <a:spLocks/>
                </p:cNvSpPr>
                <p:nvPr/>
              </p:nvSpPr>
              <p:spPr bwMode="auto">
                <a:xfrm>
                  <a:off x="196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17F4"/>
                </a:solidFill>
                <a:ln w="9525" cap="rnd">
                  <a:noFill/>
                  <a:round/>
                  <a:headEnd/>
                  <a:tailEnd/>
                </a:ln>
                <a:effectLst/>
              </p:spPr>
              <p:txBody>
                <a:bodyPr/>
                <a:lstStyle/>
                <a:p>
                  <a:endParaRPr lang="en-US"/>
                </a:p>
              </p:txBody>
            </p:sp>
            <p:sp>
              <p:nvSpPr>
                <p:cNvPr id="75936" name="Freeform 160"/>
                <p:cNvSpPr>
                  <a:spLocks/>
                </p:cNvSpPr>
                <p:nvPr/>
              </p:nvSpPr>
              <p:spPr bwMode="auto">
                <a:xfrm>
                  <a:off x="197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17F5"/>
                </a:solidFill>
                <a:ln w="9525" cap="rnd">
                  <a:noFill/>
                  <a:round/>
                  <a:headEnd/>
                  <a:tailEnd/>
                </a:ln>
                <a:effectLst/>
              </p:spPr>
              <p:txBody>
                <a:bodyPr/>
                <a:lstStyle/>
                <a:p>
                  <a:endParaRPr lang="en-US"/>
                </a:p>
              </p:txBody>
            </p:sp>
            <p:sp>
              <p:nvSpPr>
                <p:cNvPr id="75937" name="Freeform 161"/>
                <p:cNvSpPr>
                  <a:spLocks/>
                </p:cNvSpPr>
                <p:nvPr/>
              </p:nvSpPr>
              <p:spPr bwMode="auto">
                <a:xfrm>
                  <a:off x="19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17F6"/>
                </a:solidFill>
                <a:ln w="9525" cap="rnd">
                  <a:noFill/>
                  <a:round/>
                  <a:headEnd/>
                  <a:tailEnd/>
                </a:ln>
                <a:effectLst/>
              </p:spPr>
              <p:txBody>
                <a:bodyPr/>
                <a:lstStyle/>
                <a:p>
                  <a:endParaRPr lang="en-US"/>
                </a:p>
              </p:txBody>
            </p:sp>
            <p:sp>
              <p:nvSpPr>
                <p:cNvPr id="75938" name="Freeform 162"/>
                <p:cNvSpPr>
                  <a:spLocks/>
                </p:cNvSpPr>
                <p:nvPr/>
              </p:nvSpPr>
              <p:spPr bwMode="auto">
                <a:xfrm>
                  <a:off x="199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17F7"/>
                </a:solidFill>
                <a:ln w="9525" cap="rnd">
                  <a:noFill/>
                  <a:round/>
                  <a:headEnd/>
                  <a:tailEnd/>
                </a:ln>
                <a:effectLst/>
              </p:spPr>
              <p:txBody>
                <a:bodyPr/>
                <a:lstStyle/>
                <a:p>
                  <a:endParaRPr lang="en-US"/>
                </a:p>
              </p:txBody>
            </p:sp>
            <p:sp>
              <p:nvSpPr>
                <p:cNvPr id="75939" name="Freeform 163"/>
                <p:cNvSpPr>
                  <a:spLocks/>
                </p:cNvSpPr>
                <p:nvPr/>
              </p:nvSpPr>
              <p:spPr bwMode="auto">
                <a:xfrm>
                  <a:off x="199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18F8"/>
                </a:solidFill>
                <a:ln w="9525" cap="rnd">
                  <a:noFill/>
                  <a:round/>
                  <a:headEnd/>
                  <a:tailEnd/>
                </a:ln>
                <a:effectLst/>
              </p:spPr>
              <p:txBody>
                <a:bodyPr/>
                <a:lstStyle/>
                <a:p>
                  <a:endParaRPr lang="en-US"/>
                </a:p>
              </p:txBody>
            </p:sp>
            <p:sp>
              <p:nvSpPr>
                <p:cNvPr id="75940" name="Freeform 164"/>
                <p:cNvSpPr>
                  <a:spLocks/>
                </p:cNvSpPr>
                <p:nvPr/>
              </p:nvSpPr>
              <p:spPr bwMode="auto">
                <a:xfrm>
                  <a:off x="200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18F8"/>
                </a:solidFill>
                <a:ln w="9525" cap="rnd">
                  <a:noFill/>
                  <a:round/>
                  <a:headEnd/>
                  <a:tailEnd/>
                </a:ln>
                <a:effectLst/>
              </p:spPr>
              <p:txBody>
                <a:bodyPr/>
                <a:lstStyle/>
                <a:p>
                  <a:endParaRPr lang="en-US"/>
                </a:p>
              </p:txBody>
            </p:sp>
            <p:sp>
              <p:nvSpPr>
                <p:cNvPr id="75941" name="Freeform 165"/>
                <p:cNvSpPr>
                  <a:spLocks/>
                </p:cNvSpPr>
                <p:nvPr/>
              </p:nvSpPr>
              <p:spPr bwMode="auto">
                <a:xfrm>
                  <a:off x="201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18F9"/>
                </a:solidFill>
                <a:ln w="9525" cap="rnd">
                  <a:noFill/>
                  <a:round/>
                  <a:headEnd/>
                  <a:tailEnd/>
                </a:ln>
                <a:effectLst/>
              </p:spPr>
              <p:txBody>
                <a:bodyPr/>
                <a:lstStyle/>
                <a:p>
                  <a:endParaRPr lang="en-US"/>
                </a:p>
              </p:txBody>
            </p:sp>
            <p:sp>
              <p:nvSpPr>
                <p:cNvPr id="75942" name="Freeform 166"/>
                <p:cNvSpPr>
                  <a:spLocks/>
                </p:cNvSpPr>
                <p:nvPr/>
              </p:nvSpPr>
              <p:spPr bwMode="auto">
                <a:xfrm>
                  <a:off x="201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8FA"/>
                </a:solidFill>
                <a:ln w="9525" cap="rnd">
                  <a:noFill/>
                  <a:round/>
                  <a:headEnd/>
                  <a:tailEnd/>
                </a:ln>
                <a:effectLst/>
              </p:spPr>
              <p:txBody>
                <a:bodyPr/>
                <a:lstStyle/>
                <a:p>
                  <a:endParaRPr lang="en-US"/>
                </a:p>
              </p:txBody>
            </p:sp>
            <p:sp>
              <p:nvSpPr>
                <p:cNvPr id="75943" name="Freeform 167"/>
                <p:cNvSpPr>
                  <a:spLocks/>
                </p:cNvSpPr>
                <p:nvPr/>
              </p:nvSpPr>
              <p:spPr bwMode="auto">
                <a:xfrm>
                  <a:off x="20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9FA"/>
                </a:solidFill>
                <a:ln w="9525" cap="rnd">
                  <a:noFill/>
                  <a:round/>
                  <a:headEnd/>
                  <a:tailEnd/>
                </a:ln>
                <a:effectLst/>
              </p:spPr>
              <p:txBody>
                <a:bodyPr/>
                <a:lstStyle/>
                <a:p>
                  <a:endParaRPr lang="en-US"/>
                </a:p>
              </p:txBody>
            </p:sp>
            <p:sp>
              <p:nvSpPr>
                <p:cNvPr id="75944" name="Freeform 168"/>
                <p:cNvSpPr>
                  <a:spLocks/>
                </p:cNvSpPr>
                <p:nvPr/>
              </p:nvSpPr>
              <p:spPr bwMode="auto">
                <a:xfrm>
                  <a:off x="20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AF8"/>
                </a:solidFill>
                <a:ln w="9525" cap="rnd">
                  <a:noFill/>
                  <a:round/>
                  <a:headEnd/>
                  <a:tailEnd/>
                </a:ln>
                <a:effectLst/>
              </p:spPr>
              <p:txBody>
                <a:bodyPr/>
                <a:lstStyle/>
                <a:p>
                  <a:endParaRPr lang="en-US"/>
                </a:p>
              </p:txBody>
            </p:sp>
            <p:sp>
              <p:nvSpPr>
                <p:cNvPr id="75945" name="Freeform 169"/>
                <p:cNvSpPr>
                  <a:spLocks/>
                </p:cNvSpPr>
                <p:nvPr/>
              </p:nvSpPr>
              <p:spPr bwMode="auto">
                <a:xfrm>
                  <a:off x="203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BF7"/>
                </a:solidFill>
                <a:ln w="9525" cap="rnd">
                  <a:noFill/>
                  <a:round/>
                  <a:headEnd/>
                  <a:tailEnd/>
                </a:ln>
                <a:effectLst/>
              </p:spPr>
              <p:txBody>
                <a:bodyPr/>
                <a:lstStyle/>
                <a:p>
                  <a:endParaRPr lang="en-US"/>
                </a:p>
              </p:txBody>
            </p:sp>
            <p:sp>
              <p:nvSpPr>
                <p:cNvPr id="75946" name="Freeform 170"/>
                <p:cNvSpPr>
                  <a:spLocks/>
                </p:cNvSpPr>
                <p:nvPr/>
              </p:nvSpPr>
              <p:spPr bwMode="auto">
                <a:xfrm>
                  <a:off x="203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CF6"/>
                </a:solidFill>
                <a:ln w="9525" cap="rnd">
                  <a:noFill/>
                  <a:round/>
                  <a:headEnd/>
                  <a:tailEnd/>
                </a:ln>
                <a:effectLst/>
              </p:spPr>
              <p:txBody>
                <a:bodyPr/>
                <a:lstStyle/>
                <a:p>
                  <a:endParaRPr lang="en-US"/>
                </a:p>
              </p:txBody>
            </p:sp>
            <p:sp>
              <p:nvSpPr>
                <p:cNvPr id="75947" name="Freeform 171"/>
                <p:cNvSpPr>
                  <a:spLocks/>
                </p:cNvSpPr>
                <p:nvPr/>
              </p:nvSpPr>
              <p:spPr bwMode="auto">
                <a:xfrm>
                  <a:off x="20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DF4"/>
                </a:solidFill>
                <a:ln w="9525" cap="rnd">
                  <a:noFill/>
                  <a:round/>
                  <a:headEnd/>
                  <a:tailEnd/>
                </a:ln>
                <a:effectLst/>
              </p:spPr>
              <p:txBody>
                <a:bodyPr/>
                <a:lstStyle/>
                <a:p>
                  <a:endParaRPr lang="en-US"/>
                </a:p>
              </p:txBody>
            </p:sp>
            <p:sp>
              <p:nvSpPr>
                <p:cNvPr id="75948" name="Freeform 172"/>
                <p:cNvSpPr>
                  <a:spLocks/>
                </p:cNvSpPr>
                <p:nvPr/>
              </p:nvSpPr>
              <p:spPr bwMode="auto">
                <a:xfrm>
                  <a:off x="204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DF3"/>
                </a:solidFill>
                <a:ln w="9525" cap="rnd">
                  <a:noFill/>
                  <a:round/>
                  <a:headEnd/>
                  <a:tailEnd/>
                </a:ln>
                <a:effectLst/>
              </p:spPr>
              <p:txBody>
                <a:bodyPr/>
                <a:lstStyle/>
                <a:p>
                  <a:endParaRPr lang="en-US"/>
                </a:p>
              </p:txBody>
            </p:sp>
            <p:sp>
              <p:nvSpPr>
                <p:cNvPr id="75949" name="Freeform 173"/>
                <p:cNvSpPr>
                  <a:spLocks/>
                </p:cNvSpPr>
                <p:nvPr/>
              </p:nvSpPr>
              <p:spPr bwMode="auto">
                <a:xfrm>
                  <a:off x="204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81EF1"/>
                </a:solidFill>
                <a:ln w="9525" cap="rnd">
                  <a:noFill/>
                  <a:round/>
                  <a:headEnd/>
                  <a:tailEnd/>
                </a:ln>
                <a:effectLst/>
              </p:spPr>
              <p:txBody>
                <a:bodyPr/>
                <a:lstStyle/>
                <a:p>
                  <a:endParaRPr lang="en-US"/>
                </a:p>
              </p:txBody>
            </p:sp>
            <p:sp>
              <p:nvSpPr>
                <p:cNvPr id="75950" name="Freeform 174"/>
                <p:cNvSpPr>
                  <a:spLocks/>
                </p:cNvSpPr>
                <p:nvPr/>
              </p:nvSpPr>
              <p:spPr bwMode="auto">
                <a:xfrm>
                  <a:off x="205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1FF0"/>
                </a:solidFill>
                <a:ln w="9525" cap="rnd">
                  <a:noFill/>
                  <a:round/>
                  <a:headEnd/>
                  <a:tailEnd/>
                </a:ln>
                <a:effectLst/>
              </p:spPr>
              <p:txBody>
                <a:bodyPr/>
                <a:lstStyle/>
                <a:p>
                  <a:endParaRPr lang="en-US"/>
                </a:p>
              </p:txBody>
            </p:sp>
            <p:sp>
              <p:nvSpPr>
                <p:cNvPr id="75951" name="Freeform 175"/>
                <p:cNvSpPr>
                  <a:spLocks/>
                </p:cNvSpPr>
                <p:nvPr/>
              </p:nvSpPr>
              <p:spPr bwMode="auto">
                <a:xfrm>
                  <a:off x="205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0EF"/>
                </a:solidFill>
                <a:ln w="9525" cap="rnd">
                  <a:noFill/>
                  <a:round/>
                  <a:headEnd/>
                  <a:tailEnd/>
                </a:ln>
                <a:effectLst/>
              </p:spPr>
              <p:txBody>
                <a:bodyPr/>
                <a:lstStyle/>
                <a:p>
                  <a:endParaRPr lang="en-US"/>
                </a:p>
              </p:txBody>
            </p:sp>
            <p:sp>
              <p:nvSpPr>
                <p:cNvPr id="75952" name="Freeform 176"/>
                <p:cNvSpPr>
                  <a:spLocks/>
                </p:cNvSpPr>
                <p:nvPr/>
              </p:nvSpPr>
              <p:spPr bwMode="auto">
                <a:xfrm>
                  <a:off x="20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1ED"/>
                </a:solidFill>
                <a:ln w="9525" cap="rnd">
                  <a:noFill/>
                  <a:round/>
                  <a:headEnd/>
                  <a:tailEnd/>
                </a:ln>
                <a:effectLst/>
              </p:spPr>
              <p:txBody>
                <a:bodyPr/>
                <a:lstStyle/>
                <a:p>
                  <a:endParaRPr lang="en-US"/>
                </a:p>
              </p:txBody>
            </p:sp>
            <p:sp>
              <p:nvSpPr>
                <p:cNvPr id="75953" name="Freeform 177"/>
                <p:cNvSpPr>
                  <a:spLocks/>
                </p:cNvSpPr>
                <p:nvPr/>
              </p:nvSpPr>
              <p:spPr bwMode="auto">
                <a:xfrm>
                  <a:off x="20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2EC"/>
                </a:solidFill>
                <a:ln w="9525" cap="rnd">
                  <a:noFill/>
                  <a:round/>
                  <a:headEnd/>
                  <a:tailEnd/>
                </a:ln>
                <a:effectLst/>
              </p:spPr>
              <p:txBody>
                <a:bodyPr/>
                <a:lstStyle/>
                <a:p>
                  <a:endParaRPr lang="en-US"/>
                </a:p>
              </p:txBody>
            </p:sp>
            <p:sp>
              <p:nvSpPr>
                <p:cNvPr id="75954" name="Freeform 178"/>
                <p:cNvSpPr>
                  <a:spLocks/>
                </p:cNvSpPr>
                <p:nvPr/>
              </p:nvSpPr>
              <p:spPr bwMode="auto">
                <a:xfrm>
                  <a:off x="206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3EA"/>
                </a:solidFill>
                <a:ln w="9525" cap="rnd">
                  <a:noFill/>
                  <a:round/>
                  <a:headEnd/>
                  <a:tailEnd/>
                </a:ln>
                <a:effectLst/>
              </p:spPr>
              <p:txBody>
                <a:bodyPr/>
                <a:lstStyle/>
                <a:p>
                  <a:endParaRPr lang="en-US"/>
                </a:p>
              </p:txBody>
            </p:sp>
            <p:sp>
              <p:nvSpPr>
                <p:cNvPr id="75955" name="Freeform 179"/>
                <p:cNvSpPr>
                  <a:spLocks/>
                </p:cNvSpPr>
                <p:nvPr/>
              </p:nvSpPr>
              <p:spPr bwMode="auto">
                <a:xfrm>
                  <a:off x="207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4E9"/>
                </a:solidFill>
                <a:ln w="9525" cap="rnd">
                  <a:noFill/>
                  <a:round/>
                  <a:headEnd/>
                  <a:tailEnd/>
                </a:ln>
                <a:effectLst/>
              </p:spPr>
              <p:txBody>
                <a:bodyPr/>
                <a:lstStyle/>
                <a:p>
                  <a:endParaRPr lang="en-US"/>
                </a:p>
              </p:txBody>
            </p:sp>
            <p:sp>
              <p:nvSpPr>
                <p:cNvPr id="75956" name="Freeform 180"/>
                <p:cNvSpPr>
                  <a:spLocks/>
                </p:cNvSpPr>
                <p:nvPr/>
              </p:nvSpPr>
              <p:spPr bwMode="auto">
                <a:xfrm>
                  <a:off x="207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925E8"/>
                </a:solidFill>
                <a:ln w="9525" cap="rnd">
                  <a:noFill/>
                  <a:round/>
                  <a:headEnd/>
                  <a:tailEnd/>
                </a:ln>
                <a:effectLst/>
              </p:spPr>
              <p:txBody>
                <a:bodyPr/>
                <a:lstStyle/>
                <a:p>
                  <a:endParaRPr lang="en-US"/>
                </a:p>
              </p:txBody>
            </p:sp>
            <p:sp>
              <p:nvSpPr>
                <p:cNvPr id="75957" name="Freeform 181"/>
                <p:cNvSpPr>
                  <a:spLocks/>
                </p:cNvSpPr>
                <p:nvPr/>
              </p:nvSpPr>
              <p:spPr bwMode="auto">
                <a:xfrm>
                  <a:off x="20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6E6"/>
                </a:solidFill>
                <a:ln w="9525" cap="rnd">
                  <a:noFill/>
                  <a:round/>
                  <a:headEnd/>
                  <a:tailEnd/>
                </a:ln>
                <a:effectLst/>
              </p:spPr>
              <p:txBody>
                <a:bodyPr/>
                <a:lstStyle/>
                <a:p>
                  <a:endParaRPr lang="en-US"/>
                </a:p>
              </p:txBody>
            </p:sp>
            <p:sp>
              <p:nvSpPr>
                <p:cNvPr id="75958" name="Freeform 182"/>
                <p:cNvSpPr>
                  <a:spLocks/>
                </p:cNvSpPr>
                <p:nvPr/>
              </p:nvSpPr>
              <p:spPr bwMode="auto">
                <a:xfrm>
                  <a:off x="20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7E5"/>
                </a:solidFill>
                <a:ln w="9525" cap="rnd">
                  <a:noFill/>
                  <a:round/>
                  <a:headEnd/>
                  <a:tailEnd/>
                </a:ln>
                <a:effectLst/>
              </p:spPr>
              <p:txBody>
                <a:bodyPr/>
                <a:lstStyle/>
                <a:p>
                  <a:endParaRPr lang="en-US"/>
                </a:p>
              </p:txBody>
            </p:sp>
            <p:sp>
              <p:nvSpPr>
                <p:cNvPr id="75959" name="Freeform 183"/>
                <p:cNvSpPr>
                  <a:spLocks/>
                </p:cNvSpPr>
                <p:nvPr/>
              </p:nvSpPr>
              <p:spPr bwMode="auto">
                <a:xfrm>
                  <a:off x="208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7E3"/>
                </a:solidFill>
                <a:ln w="9525" cap="rnd">
                  <a:noFill/>
                  <a:round/>
                  <a:headEnd/>
                  <a:tailEnd/>
                </a:ln>
                <a:effectLst/>
              </p:spPr>
              <p:txBody>
                <a:bodyPr/>
                <a:lstStyle/>
                <a:p>
                  <a:endParaRPr lang="en-US"/>
                </a:p>
              </p:txBody>
            </p:sp>
            <p:sp>
              <p:nvSpPr>
                <p:cNvPr id="75960" name="Freeform 184"/>
                <p:cNvSpPr>
                  <a:spLocks/>
                </p:cNvSpPr>
                <p:nvPr/>
              </p:nvSpPr>
              <p:spPr bwMode="auto">
                <a:xfrm>
                  <a:off x="209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8E2"/>
                </a:solidFill>
                <a:ln w="9525" cap="rnd">
                  <a:noFill/>
                  <a:round/>
                  <a:headEnd/>
                  <a:tailEnd/>
                </a:ln>
                <a:effectLst/>
              </p:spPr>
              <p:txBody>
                <a:bodyPr/>
                <a:lstStyle/>
                <a:p>
                  <a:endParaRPr lang="en-US"/>
                </a:p>
              </p:txBody>
            </p:sp>
            <p:sp>
              <p:nvSpPr>
                <p:cNvPr id="75961" name="Freeform 185"/>
                <p:cNvSpPr>
                  <a:spLocks/>
                </p:cNvSpPr>
                <p:nvPr/>
              </p:nvSpPr>
              <p:spPr bwMode="auto">
                <a:xfrm>
                  <a:off x="20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9E0"/>
                </a:solidFill>
                <a:ln w="9525" cap="rnd">
                  <a:noFill/>
                  <a:round/>
                  <a:headEnd/>
                  <a:tailEnd/>
                </a:ln>
                <a:effectLst/>
              </p:spPr>
              <p:txBody>
                <a:bodyPr/>
                <a:lstStyle/>
                <a:p>
                  <a:endParaRPr lang="en-US"/>
                </a:p>
              </p:txBody>
            </p:sp>
            <p:sp>
              <p:nvSpPr>
                <p:cNvPr id="75962" name="Freeform 186"/>
                <p:cNvSpPr>
                  <a:spLocks/>
                </p:cNvSpPr>
                <p:nvPr/>
              </p:nvSpPr>
              <p:spPr bwMode="auto">
                <a:xfrm>
                  <a:off x="20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ADF"/>
                </a:solidFill>
                <a:ln w="9525" cap="rnd">
                  <a:noFill/>
                  <a:round/>
                  <a:headEnd/>
                  <a:tailEnd/>
                </a:ln>
                <a:effectLst/>
              </p:spPr>
              <p:txBody>
                <a:bodyPr/>
                <a:lstStyle/>
                <a:p>
                  <a:endParaRPr lang="en-US"/>
                </a:p>
              </p:txBody>
            </p:sp>
            <p:sp>
              <p:nvSpPr>
                <p:cNvPr id="75963" name="Freeform 187"/>
                <p:cNvSpPr>
                  <a:spLocks/>
                </p:cNvSpPr>
                <p:nvPr/>
              </p:nvSpPr>
              <p:spPr bwMode="auto">
                <a:xfrm>
                  <a:off x="210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A2BDE"/>
                </a:solidFill>
                <a:ln w="9525" cap="rnd">
                  <a:noFill/>
                  <a:round/>
                  <a:headEnd/>
                  <a:tailEnd/>
                </a:ln>
                <a:effectLst/>
              </p:spPr>
              <p:txBody>
                <a:bodyPr/>
                <a:lstStyle/>
                <a:p>
                  <a:endParaRPr lang="en-US"/>
                </a:p>
              </p:txBody>
            </p:sp>
            <p:sp>
              <p:nvSpPr>
                <p:cNvPr id="75964" name="Freeform 188"/>
                <p:cNvSpPr>
                  <a:spLocks/>
                </p:cNvSpPr>
                <p:nvPr/>
              </p:nvSpPr>
              <p:spPr bwMode="auto">
                <a:xfrm>
                  <a:off x="21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2CDC"/>
                </a:solidFill>
                <a:ln w="9525" cap="rnd">
                  <a:noFill/>
                  <a:round/>
                  <a:headEnd/>
                  <a:tailEnd/>
                </a:ln>
                <a:effectLst/>
              </p:spPr>
              <p:txBody>
                <a:bodyPr/>
                <a:lstStyle/>
                <a:p>
                  <a:endParaRPr lang="en-US"/>
                </a:p>
              </p:txBody>
            </p:sp>
            <p:sp>
              <p:nvSpPr>
                <p:cNvPr id="75965" name="Freeform 189"/>
                <p:cNvSpPr>
                  <a:spLocks/>
                </p:cNvSpPr>
                <p:nvPr/>
              </p:nvSpPr>
              <p:spPr bwMode="auto">
                <a:xfrm>
                  <a:off x="21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2DDB"/>
                </a:solidFill>
                <a:ln w="9525" cap="rnd">
                  <a:noFill/>
                  <a:round/>
                  <a:headEnd/>
                  <a:tailEnd/>
                </a:ln>
                <a:effectLst/>
              </p:spPr>
              <p:txBody>
                <a:bodyPr/>
                <a:lstStyle/>
                <a:p>
                  <a:endParaRPr lang="en-US"/>
                </a:p>
              </p:txBody>
            </p:sp>
            <p:sp>
              <p:nvSpPr>
                <p:cNvPr id="75966" name="Freeform 190"/>
                <p:cNvSpPr>
                  <a:spLocks/>
                </p:cNvSpPr>
                <p:nvPr/>
              </p:nvSpPr>
              <p:spPr bwMode="auto">
                <a:xfrm>
                  <a:off x="211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2EDA"/>
                </a:solidFill>
                <a:ln w="9525" cap="rnd">
                  <a:noFill/>
                  <a:round/>
                  <a:headEnd/>
                  <a:tailEnd/>
                </a:ln>
                <a:effectLst/>
              </p:spPr>
              <p:txBody>
                <a:bodyPr/>
                <a:lstStyle/>
                <a:p>
                  <a:endParaRPr lang="en-US"/>
                </a:p>
              </p:txBody>
            </p:sp>
            <p:sp>
              <p:nvSpPr>
                <p:cNvPr id="75967" name="Freeform 191"/>
                <p:cNvSpPr>
                  <a:spLocks/>
                </p:cNvSpPr>
                <p:nvPr/>
              </p:nvSpPr>
              <p:spPr bwMode="auto">
                <a:xfrm>
                  <a:off x="211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2FD8"/>
                </a:solidFill>
                <a:ln w="9525" cap="rnd">
                  <a:noFill/>
                  <a:round/>
                  <a:headEnd/>
                  <a:tailEnd/>
                </a:ln>
                <a:effectLst/>
              </p:spPr>
              <p:txBody>
                <a:bodyPr/>
                <a:lstStyle/>
                <a:p>
                  <a:endParaRPr lang="en-US"/>
                </a:p>
              </p:txBody>
            </p:sp>
            <p:sp>
              <p:nvSpPr>
                <p:cNvPr id="75968" name="Freeform 192"/>
                <p:cNvSpPr>
                  <a:spLocks/>
                </p:cNvSpPr>
                <p:nvPr/>
              </p:nvSpPr>
              <p:spPr bwMode="auto">
                <a:xfrm>
                  <a:off x="21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30D7"/>
                </a:solidFill>
                <a:ln w="9525" cap="rnd">
                  <a:noFill/>
                  <a:round/>
                  <a:headEnd/>
                  <a:tailEnd/>
                </a:ln>
                <a:effectLst/>
              </p:spPr>
              <p:txBody>
                <a:bodyPr/>
                <a:lstStyle/>
                <a:p>
                  <a:endParaRPr lang="en-US"/>
                </a:p>
              </p:txBody>
            </p:sp>
            <p:sp>
              <p:nvSpPr>
                <p:cNvPr id="75969" name="Freeform 193"/>
                <p:cNvSpPr>
                  <a:spLocks/>
                </p:cNvSpPr>
                <p:nvPr/>
              </p:nvSpPr>
              <p:spPr bwMode="auto">
                <a:xfrm>
                  <a:off x="21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31D5"/>
                </a:solidFill>
                <a:ln w="9525" cap="rnd">
                  <a:noFill/>
                  <a:round/>
                  <a:headEnd/>
                  <a:tailEnd/>
                </a:ln>
                <a:effectLst/>
              </p:spPr>
              <p:txBody>
                <a:bodyPr/>
                <a:lstStyle/>
                <a:p>
                  <a:endParaRPr lang="en-US"/>
                </a:p>
              </p:txBody>
            </p:sp>
            <p:sp>
              <p:nvSpPr>
                <p:cNvPr id="75970" name="Freeform 194"/>
                <p:cNvSpPr>
                  <a:spLocks/>
                </p:cNvSpPr>
                <p:nvPr/>
              </p:nvSpPr>
              <p:spPr bwMode="auto">
                <a:xfrm>
                  <a:off x="21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B31D4"/>
                </a:solidFill>
                <a:ln w="9525" cap="rnd">
                  <a:noFill/>
                  <a:round/>
                  <a:headEnd/>
                  <a:tailEnd/>
                </a:ln>
                <a:effectLst/>
              </p:spPr>
              <p:txBody>
                <a:bodyPr/>
                <a:lstStyle/>
                <a:p>
                  <a:endParaRPr lang="en-US"/>
                </a:p>
              </p:txBody>
            </p:sp>
            <p:sp>
              <p:nvSpPr>
                <p:cNvPr id="75971" name="Freeform 195"/>
                <p:cNvSpPr>
                  <a:spLocks/>
                </p:cNvSpPr>
                <p:nvPr/>
              </p:nvSpPr>
              <p:spPr bwMode="auto">
                <a:xfrm>
                  <a:off x="21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2D3"/>
                </a:solidFill>
                <a:ln w="9525" cap="rnd">
                  <a:noFill/>
                  <a:round/>
                  <a:headEnd/>
                  <a:tailEnd/>
                </a:ln>
                <a:effectLst/>
              </p:spPr>
              <p:txBody>
                <a:bodyPr/>
                <a:lstStyle/>
                <a:p>
                  <a:endParaRPr lang="en-US"/>
                </a:p>
              </p:txBody>
            </p:sp>
            <p:sp>
              <p:nvSpPr>
                <p:cNvPr id="75972" name="Freeform 196"/>
                <p:cNvSpPr>
                  <a:spLocks/>
                </p:cNvSpPr>
                <p:nvPr/>
              </p:nvSpPr>
              <p:spPr bwMode="auto">
                <a:xfrm>
                  <a:off x="213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3D1"/>
                </a:solidFill>
                <a:ln w="9525" cap="rnd">
                  <a:noFill/>
                  <a:round/>
                  <a:headEnd/>
                  <a:tailEnd/>
                </a:ln>
                <a:effectLst/>
              </p:spPr>
              <p:txBody>
                <a:bodyPr/>
                <a:lstStyle/>
                <a:p>
                  <a:endParaRPr lang="en-US"/>
                </a:p>
              </p:txBody>
            </p:sp>
            <p:sp>
              <p:nvSpPr>
                <p:cNvPr id="75973" name="Freeform 197"/>
                <p:cNvSpPr>
                  <a:spLocks/>
                </p:cNvSpPr>
                <p:nvPr/>
              </p:nvSpPr>
              <p:spPr bwMode="auto">
                <a:xfrm>
                  <a:off x="21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4D0"/>
                </a:solidFill>
                <a:ln w="9525" cap="rnd">
                  <a:noFill/>
                  <a:round/>
                  <a:headEnd/>
                  <a:tailEnd/>
                </a:ln>
                <a:effectLst/>
              </p:spPr>
              <p:txBody>
                <a:bodyPr/>
                <a:lstStyle/>
                <a:p>
                  <a:endParaRPr lang="en-US"/>
                </a:p>
              </p:txBody>
            </p:sp>
            <p:sp>
              <p:nvSpPr>
                <p:cNvPr id="75974" name="Freeform 198"/>
                <p:cNvSpPr>
                  <a:spLocks/>
                </p:cNvSpPr>
                <p:nvPr/>
              </p:nvSpPr>
              <p:spPr bwMode="auto">
                <a:xfrm>
                  <a:off x="21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5CE"/>
                </a:solidFill>
                <a:ln w="9525" cap="rnd">
                  <a:noFill/>
                  <a:round/>
                  <a:headEnd/>
                  <a:tailEnd/>
                </a:ln>
                <a:effectLst/>
              </p:spPr>
              <p:txBody>
                <a:bodyPr/>
                <a:lstStyle/>
                <a:p>
                  <a:endParaRPr lang="en-US"/>
                </a:p>
              </p:txBody>
            </p:sp>
            <p:sp>
              <p:nvSpPr>
                <p:cNvPr id="75975" name="Freeform 199"/>
                <p:cNvSpPr>
                  <a:spLocks/>
                </p:cNvSpPr>
                <p:nvPr/>
              </p:nvSpPr>
              <p:spPr bwMode="auto">
                <a:xfrm>
                  <a:off x="21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6CD"/>
                </a:solidFill>
                <a:ln w="9525" cap="rnd">
                  <a:noFill/>
                  <a:round/>
                  <a:headEnd/>
                  <a:tailEnd/>
                </a:ln>
                <a:effectLst/>
              </p:spPr>
              <p:txBody>
                <a:bodyPr/>
                <a:lstStyle/>
                <a:p>
                  <a:endParaRPr lang="en-US"/>
                </a:p>
              </p:txBody>
            </p:sp>
            <p:sp>
              <p:nvSpPr>
                <p:cNvPr id="75976" name="Freeform 200"/>
                <p:cNvSpPr>
                  <a:spLocks/>
                </p:cNvSpPr>
                <p:nvPr/>
              </p:nvSpPr>
              <p:spPr bwMode="auto">
                <a:xfrm>
                  <a:off x="21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7CC"/>
                </a:solidFill>
                <a:ln w="9525" cap="rnd">
                  <a:noFill/>
                  <a:round/>
                  <a:headEnd/>
                  <a:tailEnd/>
                </a:ln>
                <a:effectLst/>
              </p:spPr>
              <p:txBody>
                <a:bodyPr/>
                <a:lstStyle/>
                <a:p>
                  <a:endParaRPr lang="en-US"/>
                </a:p>
              </p:txBody>
            </p:sp>
            <p:sp>
              <p:nvSpPr>
                <p:cNvPr id="75977" name="Freeform 201"/>
                <p:cNvSpPr>
                  <a:spLocks/>
                </p:cNvSpPr>
                <p:nvPr/>
              </p:nvSpPr>
              <p:spPr bwMode="auto">
                <a:xfrm>
                  <a:off x="215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8CA"/>
                </a:solidFill>
                <a:ln w="9525" cap="rnd">
                  <a:noFill/>
                  <a:round/>
                  <a:headEnd/>
                  <a:tailEnd/>
                </a:ln>
                <a:effectLst/>
              </p:spPr>
              <p:txBody>
                <a:bodyPr/>
                <a:lstStyle/>
                <a:p>
                  <a:endParaRPr lang="en-US"/>
                </a:p>
              </p:txBody>
            </p:sp>
            <p:sp>
              <p:nvSpPr>
                <p:cNvPr id="75978" name="Freeform 202"/>
                <p:cNvSpPr>
                  <a:spLocks/>
                </p:cNvSpPr>
                <p:nvPr/>
              </p:nvSpPr>
              <p:spPr bwMode="auto">
                <a:xfrm>
                  <a:off x="215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C39C9"/>
                </a:solidFill>
                <a:ln w="9525" cap="rnd">
                  <a:noFill/>
                  <a:round/>
                  <a:headEnd/>
                  <a:tailEnd/>
                </a:ln>
                <a:effectLst/>
              </p:spPr>
              <p:txBody>
                <a:bodyPr/>
                <a:lstStyle/>
                <a:p>
                  <a:endParaRPr lang="en-US"/>
                </a:p>
              </p:txBody>
            </p:sp>
            <p:sp>
              <p:nvSpPr>
                <p:cNvPr id="75979" name="Freeform 203"/>
                <p:cNvSpPr>
                  <a:spLocks/>
                </p:cNvSpPr>
                <p:nvPr/>
              </p:nvSpPr>
              <p:spPr bwMode="auto">
                <a:xfrm>
                  <a:off x="21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AC7"/>
                </a:solidFill>
                <a:ln w="9525" cap="rnd">
                  <a:noFill/>
                  <a:round/>
                  <a:headEnd/>
                  <a:tailEnd/>
                </a:ln>
                <a:effectLst/>
              </p:spPr>
              <p:txBody>
                <a:bodyPr/>
                <a:lstStyle/>
                <a:p>
                  <a:endParaRPr lang="en-US"/>
                </a:p>
              </p:txBody>
            </p:sp>
            <p:sp>
              <p:nvSpPr>
                <p:cNvPr id="75980" name="Freeform 204"/>
                <p:cNvSpPr>
                  <a:spLocks/>
                </p:cNvSpPr>
                <p:nvPr/>
              </p:nvSpPr>
              <p:spPr bwMode="auto">
                <a:xfrm>
                  <a:off x="21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AC6"/>
                </a:solidFill>
                <a:ln w="9525" cap="rnd">
                  <a:noFill/>
                  <a:round/>
                  <a:headEnd/>
                  <a:tailEnd/>
                </a:ln>
                <a:effectLst/>
              </p:spPr>
              <p:txBody>
                <a:bodyPr/>
                <a:lstStyle/>
                <a:p>
                  <a:endParaRPr lang="en-US"/>
                </a:p>
              </p:txBody>
            </p:sp>
            <p:sp>
              <p:nvSpPr>
                <p:cNvPr id="75981" name="Freeform 205"/>
                <p:cNvSpPr>
                  <a:spLocks/>
                </p:cNvSpPr>
                <p:nvPr/>
              </p:nvSpPr>
              <p:spPr bwMode="auto">
                <a:xfrm>
                  <a:off x="216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BC5"/>
                </a:solidFill>
                <a:ln w="9525" cap="rnd">
                  <a:noFill/>
                  <a:round/>
                  <a:headEnd/>
                  <a:tailEnd/>
                </a:ln>
                <a:effectLst/>
              </p:spPr>
              <p:txBody>
                <a:bodyPr/>
                <a:lstStyle/>
                <a:p>
                  <a:endParaRPr lang="en-US"/>
                </a:p>
              </p:txBody>
            </p:sp>
            <p:sp>
              <p:nvSpPr>
                <p:cNvPr id="75982" name="Freeform 206"/>
                <p:cNvSpPr>
                  <a:spLocks/>
                </p:cNvSpPr>
                <p:nvPr/>
              </p:nvSpPr>
              <p:spPr bwMode="auto">
                <a:xfrm>
                  <a:off x="217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CC3"/>
                </a:solidFill>
                <a:ln w="9525" cap="rnd">
                  <a:noFill/>
                  <a:round/>
                  <a:headEnd/>
                  <a:tailEnd/>
                </a:ln>
                <a:effectLst/>
              </p:spPr>
              <p:txBody>
                <a:bodyPr/>
                <a:lstStyle/>
                <a:p>
                  <a:endParaRPr lang="en-US"/>
                </a:p>
              </p:txBody>
            </p:sp>
            <p:sp>
              <p:nvSpPr>
                <p:cNvPr id="75983" name="Freeform 207"/>
                <p:cNvSpPr>
                  <a:spLocks/>
                </p:cNvSpPr>
                <p:nvPr/>
              </p:nvSpPr>
              <p:spPr bwMode="auto">
                <a:xfrm>
                  <a:off x="21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DC2"/>
                </a:solidFill>
                <a:ln w="9525" cap="rnd">
                  <a:noFill/>
                  <a:round/>
                  <a:headEnd/>
                  <a:tailEnd/>
                </a:ln>
                <a:effectLst/>
              </p:spPr>
              <p:txBody>
                <a:bodyPr/>
                <a:lstStyle/>
                <a:p>
                  <a:endParaRPr lang="en-US"/>
                </a:p>
              </p:txBody>
            </p:sp>
            <p:sp>
              <p:nvSpPr>
                <p:cNvPr id="75984" name="Freeform 208"/>
                <p:cNvSpPr>
                  <a:spLocks/>
                </p:cNvSpPr>
                <p:nvPr/>
              </p:nvSpPr>
              <p:spPr bwMode="auto">
                <a:xfrm>
                  <a:off x="218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EC0"/>
                </a:solidFill>
                <a:ln w="9525" cap="rnd">
                  <a:noFill/>
                  <a:round/>
                  <a:headEnd/>
                  <a:tailEnd/>
                </a:ln>
                <a:effectLst/>
              </p:spPr>
              <p:txBody>
                <a:bodyPr/>
                <a:lstStyle/>
                <a:p>
                  <a:endParaRPr lang="en-US"/>
                </a:p>
              </p:txBody>
            </p:sp>
            <p:sp>
              <p:nvSpPr>
                <p:cNvPr id="75985" name="Freeform 209"/>
                <p:cNvSpPr>
                  <a:spLocks/>
                </p:cNvSpPr>
                <p:nvPr/>
              </p:nvSpPr>
              <p:spPr bwMode="auto">
                <a:xfrm>
                  <a:off x="21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D3FBF"/>
                </a:solidFill>
                <a:ln w="9525" cap="rnd">
                  <a:noFill/>
                  <a:round/>
                  <a:headEnd/>
                  <a:tailEnd/>
                </a:ln>
                <a:effectLst/>
              </p:spPr>
              <p:txBody>
                <a:bodyPr/>
                <a:lstStyle/>
                <a:p>
                  <a:endParaRPr lang="en-US"/>
                </a:p>
              </p:txBody>
            </p:sp>
            <p:sp>
              <p:nvSpPr>
                <p:cNvPr id="75986" name="Freeform 210"/>
                <p:cNvSpPr>
                  <a:spLocks/>
                </p:cNvSpPr>
                <p:nvPr/>
              </p:nvSpPr>
              <p:spPr bwMode="auto">
                <a:xfrm>
                  <a:off x="21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0BE"/>
                </a:solidFill>
                <a:ln w="9525" cap="rnd">
                  <a:noFill/>
                  <a:round/>
                  <a:headEnd/>
                  <a:tailEnd/>
                </a:ln>
                <a:effectLst/>
              </p:spPr>
              <p:txBody>
                <a:bodyPr/>
                <a:lstStyle/>
                <a:p>
                  <a:endParaRPr lang="en-US"/>
                </a:p>
              </p:txBody>
            </p:sp>
            <p:sp>
              <p:nvSpPr>
                <p:cNvPr id="75987" name="Freeform 211"/>
                <p:cNvSpPr>
                  <a:spLocks/>
                </p:cNvSpPr>
                <p:nvPr/>
              </p:nvSpPr>
              <p:spPr bwMode="auto">
                <a:xfrm>
                  <a:off x="21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1BC"/>
                </a:solidFill>
                <a:ln w="9525" cap="rnd">
                  <a:noFill/>
                  <a:round/>
                  <a:headEnd/>
                  <a:tailEnd/>
                </a:ln>
                <a:effectLst/>
              </p:spPr>
              <p:txBody>
                <a:bodyPr/>
                <a:lstStyle/>
                <a:p>
                  <a:endParaRPr lang="en-US"/>
                </a:p>
              </p:txBody>
            </p:sp>
            <p:sp>
              <p:nvSpPr>
                <p:cNvPr id="75988" name="Freeform 212"/>
                <p:cNvSpPr>
                  <a:spLocks/>
                </p:cNvSpPr>
                <p:nvPr/>
              </p:nvSpPr>
              <p:spPr bwMode="auto">
                <a:xfrm>
                  <a:off x="21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2BB"/>
                </a:solidFill>
                <a:ln w="9525" cap="rnd">
                  <a:noFill/>
                  <a:round/>
                  <a:headEnd/>
                  <a:tailEnd/>
                </a:ln>
                <a:effectLst/>
              </p:spPr>
              <p:txBody>
                <a:bodyPr/>
                <a:lstStyle/>
                <a:p>
                  <a:endParaRPr lang="en-US"/>
                </a:p>
              </p:txBody>
            </p:sp>
            <p:sp>
              <p:nvSpPr>
                <p:cNvPr id="75989" name="Freeform 213"/>
                <p:cNvSpPr>
                  <a:spLocks/>
                </p:cNvSpPr>
                <p:nvPr/>
              </p:nvSpPr>
              <p:spPr bwMode="auto">
                <a:xfrm>
                  <a:off x="21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3B9"/>
                </a:solidFill>
                <a:ln w="9525" cap="rnd">
                  <a:noFill/>
                  <a:round/>
                  <a:headEnd/>
                  <a:tailEnd/>
                </a:ln>
                <a:effectLst/>
              </p:spPr>
              <p:txBody>
                <a:bodyPr/>
                <a:lstStyle/>
                <a:p>
                  <a:endParaRPr lang="en-US"/>
                </a:p>
              </p:txBody>
            </p:sp>
            <p:sp>
              <p:nvSpPr>
                <p:cNvPr id="75990" name="Freeform 214"/>
                <p:cNvSpPr>
                  <a:spLocks/>
                </p:cNvSpPr>
                <p:nvPr/>
              </p:nvSpPr>
              <p:spPr bwMode="auto">
                <a:xfrm>
                  <a:off x="220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4B8"/>
                </a:solidFill>
                <a:ln w="9525" cap="rnd">
                  <a:noFill/>
                  <a:round/>
                  <a:headEnd/>
                  <a:tailEnd/>
                </a:ln>
                <a:effectLst/>
              </p:spPr>
              <p:txBody>
                <a:bodyPr/>
                <a:lstStyle/>
                <a:p>
                  <a:endParaRPr lang="en-US"/>
                </a:p>
              </p:txBody>
            </p:sp>
            <p:sp>
              <p:nvSpPr>
                <p:cNvPr id="75991" name="Freeform 215"/>
                <p:cNvSpPr>
                  <a:spLocks/>
                </p:cNvSpPr>
                <p:nvPr/>
              </p:nvSpPr>
              <p:spPr bwMode="auto">
                <a:xfrm>
                  <a:off x="22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4B7"/>
                </a:solidFill>
                <a:ln w="9525" cap="rnd">
                  <a:noFill/>
                  <a:round/>
                  <a:headEnd/>
                  <a:tailEnd/>
                </a:ln>
                <a:effectLst/>
              </p:spPr>
              <p:txBody>
                <a:bodyPr/>
                <a:lstStyle/>
                <a:p>
                  <a:endParaRPr lang="en-US"/>
                </a:p>
              </p:txBody>
            </p:sp>
            <p:sp>
              <p:nvSpPr>
                <p:cNvPr id="75992" name="Freeform 216"/>
                <p:cNvSpPr>
                  <a:spLocks/>
                </p:cNvSpPr>
                <p:nvPr/>
              </p:nvSpPr>
              <p:spPr bwMode="auto">
                <a:xfrm>
                  <a:off x="22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E45B5"/>
                </a:solidFill>
                <a:ln w="9525" cap="rnd">
                  <a:noFill/>
                  <a:round/>
                  <a:headEnd/>
                  <a:tailEnd/>
                </a:ln>
                <a:effectLst/>
              </p:spPr>
              <p:txBody>
                <a:bodyPr/>
                <a:lstStyle/>
                <a:p>
                  <a:endParaRPr lang="en-US"/>
                </a:p>
              </p:txBody>
            </p:sp>
            <p:sp>
              <p:nvSpPr>
                <p:cNvPr id="75993" name="Freeform 217"/>
                <p:cNvSpPr>
                  <a:spLocks/>
                </p:cNvSpPr>
                <p:nvPr/>
              </p:nvSpPr>
              <p:spPr bwMode="auto">
                <a:xfrm>
                  <a:off x="221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6B4"/>
                </a:solidFill>
                <a:ln w="9525" cap="rnd">
                  <a:noFill/>
                  <a:round/>
                  <a:headEnd/>
                  <a:tailEnd/>
                </a:ln>
                <a:effectLst/>
              </p:spPr>
              <p:txBody>
                <a:bodyPr/>
                <a:lstStyle/>
                <a:p>
                  <a:endParaRPr lang="en-US"/>
                </a:p>
              </p:txBody>
            </p:sp>
            <p:sp>
              <p:nvSpPr>
                <p:cNvPr id="75994" name="Freeform 218"/>
                <p:cNvSpPr>
                  <a:spLocks/>
                </p:cNvSpPr>
                <p:nvPr/>
              </p:nvSpPr>
              <p:spPr bwMode="auto">
                <a:xfrm>
                  <a:off x="221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7B2"/>
                </a:solidFill>
                <a:ln w="9525" cap="rnd">
                  <a:noFill/>
                  <a:round/>
                  <a:headEnd/>
                  <a:tailEnd/>
                </a:ln>
                <a:effectLst/>
              </p:spPr>
              <p:txBody>
                <a:bodyPr/>
                <a:lstStyle/>
                <a:p>
                  <a:endParaRPr lang="en-US"/>
                </a:p>
              </p:txBody>
            </p:sp>
            <p:sp>
              <p:nvSpPr>
                <p:cNvPr id="75995" name="Freeform 219"/>
                <p:cNvSpPr>
                  <a:spLocks/>
                </p:cNvSpPr>
                <p:nvPr/>
              </p:nvSpPr>
              <p:spPr bwMode="auto">
                <a:xfrm>
                  <a:off x="22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8B1"/>
                </a:solidFill>
                <a:ln w="9525" cap="rnd">
                  <a:noFill/>
                  <a:round/>
                  <a:headEnd/>
                  <a:tailEnd/>
                </a:ln>
                <a:effectLst/>
              </p:spPr>
              <p:txBody>
                <a:bodyPr/>
                <a:lstStyle/>
                <a:p>
                  <a:endParaRPr lang="en-US"/>
                </a:p>
              </p:txBody>
            </p:sp>
            <p:sp>
              <p:nvSpPr>
                <p:cNvPr id="75996" name="Freeform 220"/>
                <p:cNvSpPr>
                  <a:spLocks/>
                </p:cNvSpPr>
                <p:nvPr/>
              </p:nvSpPr>
              <p:spPr bwMode="auto">
                <a:xfrm>
                  <a:off x="22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9B0"/>
                </a:solidFill>
                <a:ln w="9525" cap="rnd">
                  <a:noFill/>
                  <a:round/>
                  <a:headEnd/>
                  <a:tailEnd/>
                </a:ln>
                <a:effectLst/>
              </p:spPr>
              <p:txBody>
                <a:bodyPr/>
                <a:lstStyle/>
                <a:p>
                  <a:endParaRPr lang="en-US"/>
                </a:p>
              </p:txBody>
            </p:sp>
            <p:sp>
              <p:nvSpPr>
                <p:cNvPr id="75997" name="Freeform 221"/>
                <p:cNvSpPr>
                  <a:spLocks/>
                </p:cNvSpPr>
                <p:nvPr/>
              </p:nvSpPr>
              <p:spPr bwMode="auto">
                <a:xfrm>
                  <a:off x="22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AAE"/>
                </a:solidFill>
                <a:ln w="9525" cap="rnd">
                  <a:noFill/>
                  <a:round/>
                  <a:headEnd/>
                  <a:tailEnd/>
                </a:ln>
                <a:effectLst/>
              </p:spPr>
              <p:txBody>
                <a:bodyPr/>
                <a:lstStyle/>
                <a:p>
                  <a:endParaRPr lang="en-US"/>
                </a:p>
              </p:txBody>
            </p:sp>
            <p:sp>
              <p:nvSpPr>
                <p:cNvPr id="75998" name="Freeform 222"/>
                <p:cNvSpPr>
                  <a:spLocks/>
                </p:cNvSpPr>
                <p:nvPr/>
              </p:nvSpPr>
              <p:spPr bwMode="auto">
                <a:xfrm>
                  <a:off x="22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BAD"/>
                </a:solidFill>
                <a:ln w="9525" cap="rnd">
                  <a:noFill/>
                  <a:round/>
                  <a:headEnd/>
                  <a:tailEnd/>
                </a:ln>
                <a:effectLst/>
              </p:spPr>
              <p:txBody>
                <a:bodyPr/>
                <a:lstStyle/>
                <a:p>
                  <a:endParaRPr lang="en-US"/>
                </a:p>
              </p:txBody>
            </p:sp>
            <p:sp>
              <p:nvSpPr>
                <p:cNvPr id="75999" name="Freeform 223"/>
                <p:cNvSpPr>
                  <a:spLocks/>
                </p:cNvSpPr>
                <p:nvPr/>
              </p:nvSpPr>
              <p:spPr bwMode="auto">
                <a:xfrm>
                  <a:off x="223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0F4CAC"/>
                </a:solidFill>
                <a:ln w="9525" cap="rnd">
                  <a:noFill/>
                  <a:round/>
                  <a:headEnd/>
                  <a:tailEnd/>
                </a:ln>
                <a:effectLst/>
              </p:spPr>
              <p:txBody>
                <a:bodyPr/>
                <a:lstStyle/>
                <a:p>
                  <a:endParaRPr lang="en-US"/>
                </a:p>
              </p:txBody>
            </p:sp>
            <p:sp>
              <p:nvSpPr>
                <p:cNvPr id="76000" name="Freeform 224"/>
                <p:cNvSpPr>
                  <a:spLocks/>
                </p:cNvSpPr>
                <p:nvPr/>
              </p:nvSpPr>
              <p:spPr bwMode="auto">
                <a:xfrm>
                  <a:off x="22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4DAA"/>
                </a:solidFill>
                <a:ln w="9525" cap="rnd">
                  <a:noFill/>
                  <a:round/>
                  <a:headEnd/>
                  <a:tailEnd/>
                </a:ln>
                <a:effectLst/>
              </p:spPr>
              <p:txBody>
                <a:bodyPr/>
                <a:lstStyle/>
                <a:p>
                  <a:endParaRPr lang="en-US"/>
                </a:p>
              </p:txBody>
            </p:sp>
            <p:sp>
              <p:nvSpPr>
                <p:cNvPr id="76001" name="Freeform 225"/>
                <p:cNvSpPr>
                  <a:spLocks/>
                </p:cNvSpPr>
                <p:nvPr/>
              </p:nvSpPr>
              <p:spPr bwMode="auto">
                <a:xfrm>
                  <a:off x="22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4EA9"/>
                </a:solidFill>
                <a:ln w="9525" cap="rnd">
                  <a:noFill/>
                  <a:round/>
                  <a:headEnd/>
                  <a:tailEnd/>
                </a:ln>
                <a:effectLst/>
              </p:spPr>
              <p:txBody>
                <a:bodyPr/>
                <a:lstStyle/>
                <a:p>
                  <a:endParaRPr lang="en-US"/>
                </a:p>
              </p:txBody>
            </p:sp>
            <p:sp>
              <p:nvSpPr>
                <p:cNvPr id="76002" name="Freeform 226"/>
                <p:cNvSpPr>
                  <a:spLocks/>
                </p:cNvSpPr>
                <p:nvPr/>
              </p:nvSpPr>
              <p:spPr bwMode="auto">
                <a:xfrm>
                  <a:off x="22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4EA7"/>
                </a:solidFill>
                <a:ln w="9525" cap="rnd">
                  <a:noFill/>
                  <a:round/>
                  <a:headEnd/>
                  <a:tailEnd/>
                </a:ln>
                <a:effectLst/>
              </p:spPr>
              <p:txBody>
                <a:bodyPr/>
                <a:lstStyle/>
                <a:p>
                  <a:endParaRPr lang="en-US"/>
                </a:p>
              </p:txBody>
            </p:sp>
            <p:sp>
              <p:nvSpPr>
                <p:cNvPr id="76003" name="Freeform 227"/>
                <p:cNvSpPr>
                  <a:spLocks/>
                </p:cNvSpPr>
                <p:nvPr/>
              </p:nvSpPr>
              <p:spPr bwMode="auto">
                <a:xfrm>
                  <a:off x="22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4FA6"/>
                </a:solidFill>
                <a:ln w="9525" cap="rnd">
                  <a:noFill/>
                  <a:round/>
                  <a:headEnd/>
                  <a:tailEnd/>
                </a:ln>
                <a:effectLst/>
              </p:spPr>
              <p:txBody>
                <a:bodyPr/>
                <a:lstStyle/>
                <a:p>
                  <a:endParaRPr lang="en-US"/>
                </a:p>
              </p:txBody>
            </p:sp>
            <p:sp>
              <p:nvSpPr>
                <p:cNvPr id="76004" name="Freeform 228"/>
                <p:cNvSpPr>
                  <a:spLocks/>
                </p:cNvSpPr>
                <p:nvPr/>
              </p:nvSpPr>
              <p:spPr bwMode="auto">
                <a:xfrm>
                  <a:off x="22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50A4"/>
                </a:solidFill>
                <a:ln w="9525" cap="rnd">
                  <a:noFill/>
                  <a:round/>
                  <a:headEnd/>
                  <a:tailEnd/>
                </a:ln>
                <a:effectLst/>
              </p:spPr>
              <p:txBody>
                <a:bodyPr/>
                <a:lstStyle/>
                <a:p>
                  <a:endParaRPr lang="en-US"/>
                </a:p>
              </p:txBody>
            </p:sp>
            <p:sp>
              <p:nvSpPr>
                <p:cNvPr id="76005" name="Freeform 229"/>
                <p:cNvSpPr>
                  <a:spLocks/>
                </p:cNvSpPr>
                <p:nvPr/>
              </p:nvSpPr>
              <p:spPr bwMode="auto">
                <a:xfrm>
                  <a:off x="22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51A3"/>
                </a:solidFill>
                <a:ln w="9525" cap="rnd">
                  <a:noFill/>
                  <a:round/>
                  <a:headEnd/>
                  <a:tailEnd/>
                </a:ln>
                <a:effectLst/>
              </p:spPr>
              <p:txBody>
                <a:bodyPr/>
                <a:lstStyle/>
                <a:p>
                  <a:endParaRPr lang="en-US"/>
                </a:p>
              </p:txBody>
            </p:sp>
            <p:sp>
              <p:nvSpPr>
                <p:cNvPr id="76006" name="Freeform 230"/>
                <p:cNvSpPr>
                  <a:spLocks/>
                </p:cNvSpPr>
                <p:nvPr/>
              </p:nvSpPr>
              <p:spPr bwMode="auto">
                <a:xfrm>
                  <a:off x="22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052A2"/>
                </a:solidFill>
                <a:ln w="9525" cap="rnd">
                  <a:noFill/>
                  <a:round/>
                  <a:headEnd/>
                  <a:tailEnd/>
                </a:ln>
                <a:effectLst/>
              </p:spPr>
              <p:txBody>
                <a:bodyPr/>
                <a:lstStyle/>
                <a:p>
                  <a:endParaRPr lang="en-US"/>
                </a:p>
              </p:txBody>
            </p:sp>
            <p:sp>
              <p:nvSpPr>
                <p:cNvPr id="76007" name="Freeform 231"/>
                <p:cNvSpPr>
                  <a:spLocks/>
                </p:cNvSpPr>
                <p:nvPr/>
              </p:nvSpPr>
              <p:spPr bwMode="auto">
                <a:xfrm>
                  <a:off x="22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3A0"/>
                </a:solidFill>
                <a:ln w="9525" cap="rnd">
                  <a:noFill/>
                  <a:round/>
                  <a:headEnd/>
                  <a:tailEnd/>
                </a:ln>
                <a:effectLst/>
              </p:spPr>
              <p:txBody>
                <a:bodyPr/>
                <a:lstStyle/>
                <a:p>
                  <a:endParaRPr lang="en-US"/>
                </a:p>
              </p:txBody>
            </p:sp>
            <p:sp>
              <p:nvSpPr>
                <p:cNvPr id="76008" name="Freeform 232"/>
                <p:cNvSpPr>
                  <a:spLocks/>
                </p:cNvSpPr>
                <p:nvPr/>
              </p:nvSpPr>
              <p:spPr bwMode="auto">
                <a:xfrm>
                  <a:off x="22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49F"/>
                </a:solidFill>
                <a:ln w="9525" cap="rnd">
                  <a:noFill/>
                  <a:round/>
                  <a:headEnd/>
                  <a:tailEnd/>
                </a:ln>
                <a:effectLst/>
              </p:spPr>
              <p:txBody>
                <a:bodyPr/>
                <a:lstStyle/>
                <a:p>
                  <a:endParaRPr lang="en-US"/>
                </a:p>
              </p:txBody>
            </p:sp>
            <p:sp>
              <p:nvSpPr>
                <p:cNvPr id="76009" name="Freeform 233"/>
                <p:cNvSpPr>
                  <a:spLocks/>
                </p:cNvSpPr>
                <p:nvPr/>
              </p:nvSpPr>
              <p:spPr bwMode="auto">
                <a:xfrm>
                  <a:off x="22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59E"/>
                </a:solidFill>
                <a:ln w="9525" cap="rnd">
                  <a:noFill/>
                  <a:round/>
                  <a:headEnd/>
                  <a:tailEnd/>
                </a:ln>
                <a:effectLst/>
              </p:spPr>
              <p:txBody>
                <a:bodyPr/>
                <a:lstStyle/>
                <a:p>
                  <a:endParaRPr lang="en-US"/>
                </a:p>
              </p:txBody>
            </p:sp>
            <p:sp>
              <p:nvSpPr>
                <p:cNvPr id="76010" name="Freeform 234"/>
                <p:cNvSpPr>
                  <a:spLocks/>
                </p:cNvSpPr>
                <p:nvPr/>
              </p:nvSpPr>
              <p:spPr bwMode="auto">
                <a:xfrm>
                  <a:off x="22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69C"/>
                </a:solidFill>
                <a:ln w="9525" cap="rnd">
                  <a:noFill/>
                  <a:round/>
                  <a:headEnd/>
                  <a:tailEnd/>
                </a:ln>
                <a:effectLst/>
              </p:spPr>
              <p:txBody>
                <a:bodyPr/>
                <a:lstStyle/>
                <a:p>
                  <a:endParaRPr lang="en-US"/>
                </a:p>
              </p:txBody>
            </p:sp>
            <p:sp>
              <p:nvSpPr>
                <p:cNvPr id="76011" name="Freeform 235"/>
                <p:cNvSpPr>
                  <a:spLocks/>
                </p:cNvSpPr>
                <p:nvPr/>
              </p:nvSpPr>
              <p:spPr bwMode="auto">
                <a:xfrm>
                  <a:off x="228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79B"/>
                </a:solidFill>
                <a:ln w="9525" cap="rnd">
                  <a:noFill/>
                  <a:round/>
                  <a:headEnd/>
                  <a:tailEnd/>
                </a:ln>
                <a:effectLst/>
              </p:spPr>
              <p:txBody>
                <a:bodyPr/>
                <a:lstStyle/>
                <a:p>
                  <a:endParaRPr lang="en-US"/>
                </a:p>
              </p:txBody>
            </p:sp>
            <p:sp>
              <p:nvSpPr>
                <p:cNvPr id="76012" name="Freeform 236"/>
                <p:cNvSpPr>
                  <a:spLocks/>
                </p:cNvSpPr>
                <p:nvPr/>
              </p:nvSpPr>
              <p:spPr bwMode="auto">
                <a:xfrm>
                  <a:off x="22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899"/>
                </a:solidFill>
                <a:ln w="9525" cap="rnd">
                  <a:noFill/>
                  <a:round/>
                  <a:headEnd/>
                  <a:tailEnd/>
                </a:ln>
                <a:effectLst/>
              </p:spPr>
              <p:txBody>
                <a:bodyPr/>
                <a:lstStyle/>
                <a:p>
                  <a:endParaRPr lang="en-US"/>
                </a:p>
              </p:txBody>
            </p:sp>
            <p:sp>
              <p:nvSpPr>
                <p:cNvPr id="76013" name="Freeform 237"/>
                <p:cNvSpPr>
                  <a:spLocks/>
                </p:cNvSpPr>
                <p:nvPr/>
              </p:nvSpPr>
              <p:spPr bwMode="auto">
                <a:xfrm>
                  <a:off x="22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15898"/>
                </a:solidFill>
                <a:ln w="9525" cap="rnd">
                  <a:noFill/>
                  <a:round/>
                  <a:headEnd/>
                  <a:tailEnd/>
                </a:ln>
                <a:effectLst/>
              </p:spPr>
              <p:txBody>
                <a:bodyPr/>
                <a:lstStyle/>
                <a:p>
                  <a:endParaRPr lang="en-US"/>
                </a:p>
              </p:txBody>
            </p:sp>
            <p:sp>
              <p:nvSpPr>
                <p:cNvPr id="76014" name="Freeform 238"/>
                <p:cNvSpPr>
                  <a:spLocks/>
                </p:cNvSpPr>
                <p:nvPr/>
              </p:nvSpPr>
              <p:spPr bwMode="auto">
                <a:xfrm>
                  <a:off x="22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997"/>
                </a:solidFill>
                <a:ln w="9525" cap="rnd">
                  <a:noFill/>
                  <a:round/>
                  <a:headEnd/>
                  <a:tailEnd/>
                </a:ln>
                <a:effectLst/>
              </p:spPr>
              <p:txBody>
                <a:bodyPr/>
                <a:lstStyle/>
                <a:p>
                  <a:endParaRPr lang="en-US"/>
                </a:p>
              </p:txBody>
            </p:sp>
            <p:sp>
              <p:nvSpPr>
                <p:cNvPr id="76015" name="Freeform 239"/>
                <p:cNvSpPr>
                  <a:spLocks/>
                </p:cNvSpPr>
                <p:nvPr/>
              </p:nvSpPr>
              <p:spPr bwMode="auto">
                <a:xfrm>
                  <a:off x="229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A95"/>
                </a:solidFill>
                <a:ln w="9525" cap="rnd">
                  <a:noFill/>
                  <a:round/>
                  <a:headEnd/>
                  <a:tailEnd/>
                </a:ln>
                <a:effectLst/>
              </p:spPr>
              <p:txBody>
                <a:bodyPr/>
                <a:lstStyle/>
                <a:p>
                  <a:endParaRPr lang="en-US"/>
                </a:p>
              </p:txBody>
            </p:sp>
            <p:sp>
              <p:nvSpPr>
                <p:cNvPr id="76016" name="Freeform 240"/>
                <p:cNvSpPr>
                  <a:spLocks/>
                </p:cNvSpPr>
                <p:nvPr/>
              </p:nvSpPr>
              <p:spPr bwMode="auto">
                <a:xfrm>
                  <a:off x="22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B94"/>
                </a:solidFill>
                <a:ln w="9525" cap="rnd">
                  <a:noFill/>
                  <a:round/>
                  <a:headEnd/>
                  <a:tailEnd/>
                </a:ln>
                <a:effectLst/>
              </p:spPr>
              <p:txBody>
                <a:bodyPr/>
                <a:lstStyle/>
                <a:p>
                  <a:endParaRPr lang="en-US"/>
                </a:p>
              </p:txBody>
            </p:sp>
            <p:sp>
              <p:nvSpPr>
                <p:cNvPr id="76017" name="Freeform 241"/>
                <p:cNvSpPr>
                  <a:spLocks/>
                </p:cNvSpPr>
                <p:nvPr/>
              </p:nvSpPr>
              <p:spPr bwMode="auto">
                <a:xfrm>
                  <a:off x="230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C92"/>
                </a:solidFill>
                <a:ln w="9525" cap="rnd">
                  <a:noFill/>
                  <a:round/>
                  <a:headEnd/>
                  <a:tailEnd/>
                </a:ln>
                <a:effectLst/>
              </p:spPr>
              <p:txBody>
                <a:bodyPr/>
                <a:lstStyle/>
                <a:p>
                  <a:endParaRPr lang="en-US"/>
                </a:p>
              </p:txBody>
            </p:sp>
            <p:sp>
              <p:nvSpPr>
                <p:cNvPr id="76018" name="Freeform 242"/>
                <p:cNvSpPr>
                  <a:spLocks/>
                </p:cNvSpPr>
                <p:nvPr/>
              </p:nvSpPr>
              <p:spPr bwMode="auto">
                <a:xfrm>
                  <a:off x="23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D91"/>
                </a:solidFill>
                <a:ln w="9525" cap="rnd">
                  <a:noFill/>
                  <a:round/>
                  <a:headEnd/>
                  <a:tailEnd/>
                </a:ln>
                <a:effectLst/>
              </p:spPr>
              <p:txBody>
                <a:bodyPr/>
                <a:lstStyle/>
                <a:p>
                  <a:endParaRPr lang="en-US"/>
                </a:p>
              </p:txBody>
            </p:sp>
            <p:sp>
              <p:nvSpPr>
                <p:cNvPr id="76019" name="Freeform 243"/>
                <p:cNvSpPr>
                  <a:spLocks/>
                </p:cNvSpPr>
                <p:nvPr/>
              </p:nvSpPr>
              <p:spPr bwMode="auto">
                <a:xfrm>
                  <a:off x="23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E8F"/>
                </a:solidFill>
                <a:ln w="9525" cap="rnd">
                  <a:noFill/>
                  <a:round/>
                  <a:headEnd/>
                  <a:tailEnd/>
                </a:ln>
                <a:effectLst/>
              </p:spPr>
              <p:txBody>
                <a:bodyPr/>
                <a:lstStyle/>
                <a:p>
                  <a:endParaRPr lang="en-US"/>
                </a:p>
              </p:txBody>
            </p:sp>
            <p:sp>
              <p:nvSpPr>
                <p:cNvPr id="76020" name="Freeform 244"/>
                <p:cNvSpPr>
                  <a:spLocks/>
                </p:cNvSpPr>
                <p:nvPr/>
              </p:nvSpPr>
              <p:spPr bwMode="auto">
                <a:xfrm>
                  <a:off x="23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25F8E"/>
                </a:solidFill>
                <a:ln w="9525" cap="rnd">
                  <a:noFill/>
                  <a:round/>
                  <a:headEnd/>
                  <a:tailEnd/>
                </a:ln>
                <a:effectLst/>
              </p:spPr>
              <p:txBody>
                <a:bodyPr/>
                <a:lstStyle/>
                <a:p>
                  <a:endParaRPr lang="en-US"/>
                </a:p>
              </p:txBody>
            </p:sp>
            <p:sp>
              <p:nvSpPr>
                <p:cNvPr id="76021" name="Freeform 245"/>
                <p:cNvSpPr>
                  <a:spLocks/>
                </p:cNvSpPr>
                <p:nvPr/>
              </p:nvSpPr>
              <p:spPr bwMode="auto">
                <a:xfrm>
                  <a:off x="231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08D"/>
                </a:solidFill>
                <a:ln w="9525" cap="rnd">
                  <a:noFill/>
                  <a:round/>
                  <a:headEnd/>
                  <a:tailEnd/>
                </a:ln>
                <a:effectLst/>
              </p:spPr>
              <p:txBody>
                <a:bodyPr/>
                <a:lstStyle/>
                <a:p>
                  <a:endParaRPr lang="en-US"/>
                </a:p>
              </p:txBody>
            </p:sp>
            <p:sp>
              <p:nvSpPr>
                <p:cNvPr id="76022" name="Freeform 246"/>
                <p:cNvSpPr>
                  <a:spLocks/>
                </p:cNvSpPr>
                <p:nvPr/>
              </p:nvSpPr>
              <p:spPr bwMode="auto">
                <a:xfrm>
                  <a:off x="23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18B"/>
                </a:solidFill>
                <a:ln w="9525" cap="rnd">
                  <a:noFill/>
                  <a:round/>
                  <a:headEnd/>
                  <a:tailEnd/>
                </a:ln>
                <a:effectLst/>
              </p:spPr>
              <p:txBody>
                <a:bodyPr/>
                <a:lstStyle/>
                <a:p>
                  <a:endParaRPr lang="en-US"/>
                </a:p>
              </p:txBody>
            </p:sp>
            <p:sp>
              <p:nvSpPr>
                <p:cNvPr id="76023" name="Freeform 247"/>
                <p:cNvSpPr>
                  <a:spLocks/>
                </p:cNvSpPr>
                <p:nvPr/>
              </p:nvSpPr>
              <p:spPr bwMode="auto">
                <a:xfrm>
                  <a:off x="232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28A"/>
                </a:solidFill>
                <a:ln w="9525" cap="rnd">
                  <a:noFill/>
                  <a:round/>
                  <a:headEnd/>
                  <a:tailEnd/>
                </a:ln>
                <a:effectLst/>
              </p:spPr>
              <p:txBody>
                <a:bodyPr/>
                <a:lstStyle/>
                <a:p>
                  <a:endParaRPr lang="en-US"/>
                </a:p>
              </p:txBody>
            </p:sp>
            <p:sp>
              <p:nvSpPr>
                <p:cNvPr id="76024" name="Freeform 248"/>
                <p:cNvSpPr>
                  <a:spLocks/>
                </p:cNvSpPr>
                <p:nvPr/>
              </p:nvSpPr>
              <p:spPr bwMode="auto">
                <a:xfrm>
                  <a:off x="23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289"/>
                </a:solidFill>
                <a:ln w="9525" cap="rnd">
                  <a:noFill/>
                  <a:round/>
                  <a:headEnd/>
                  <a:tailEnd/>
                </a:ln>
                <a:effectLst/>
              </p:spPr>
              <p:txBody>
                <a:bodyPr/>
                <a:lstStyle/>
                <a:p>
                  <a:endParaRPr lang="en-US"/>
                </a:p>
              </p:txBody>
            </p:sp>
            <p:sp>
              <p:nvSpPr>
                <p:cNvPr id="76025" name="Freeform 249"/>
                <p:cNvSpPr>
                  <a:spLocks/>
                </p:cNvSpPr>
                <p:nvPr/>
              </p:nvSpPr>
              <p:spPr bwMode="auto">
                <a:xfrm>
                  <a:off x="23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387"/>
                </a:solidFill>
                <a:ln w="9525" cap="rnd">
                  <a:noFill/>
                  <a:round/>
                  <a:headEnd/>
                  <a:tailEnd/>
                </a:ln>
                <a:effectLst/>
              </p:spPr>
              <p:txBody>
                <a:bodyPr/>
                <a:lstStyle/>
                <a:p>
                  <a:endParaRPr lang="en-US"/>
                </a:p>
              </p:txBody>
            </p:sp>
            <p:sp>
              <p:nvSpPr>
                <p:cNvPr id="76026" name="Freeform 250"/>
                <p:cNvSpPr>
                  <a:spLocks/>
                </p:cNvSpPr>
                <p:nvPr/>
              </p:nvSpPr>
              <p:spPr bwMode="auto">
                <a:xfrm>
                  <a:off x="233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486"/>
                </a:solidFill>
                <a:ln w="9525" cap="rnd">
                  <a:noFill/>
                  <a:round/>
                  <a:headEnd/>
                  <a:tailEnd/>
                </a:ln>
                <a:effectLst/>
              </p:spPr>
              <p:txBody>
                <a:bodyPr/>
                <a:lstStyle/>
                <a:p>
                  <a:endParaRPr lang="en-US"/>
                </a:p>
              </p:txBody>
            </p:sp>
            <p:sp>
              <p:nvSpPr>
                <p:cNvPr id="76027" name="Freeform 251"/>
                <p:cNvSpPr>
                  <a:spLocks/>
                </p:cNvSpPr>
                <p:nvPr/>
              </p:nvSpPr>
              <p:spPr bwMode="auto">
                <a:xfrm>
                  <a:off x="234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36584"/>
                </a:solidFill>
                <a:ln w="9525" cap="rnd">
                  <a:noFill/>
                  <a:round/>
                  <a:headEnd/>
                  <a:tailEnd/>
                </a:ln>
                <a:effectLst/>
              </p:spPr>
              <p:txBody>
                <a:bodyPr/>
                <a:lstStyle/>
                <a:p>
                  <a:endParaRPr lang="en-US"/>
                </a:p>
              </p:txBody>
            </p:sp>
            <p:sp>
              <p:nvSpPr>
                <p:cNvPr id="76028" name="Freeform 252"/>
                <p:cNvSpPr>
                  <a:spLocks/>
                </p:cNvSpPr>
                <p:nvPr/>
              </p:nvSpPr>
              <p:spPr bwMode="auto">
                <a:xfrm>
                  <a:off x="23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683"/>
                </a:solidFill>
                <a:ln w="9525" cap="rnd">
                  <a:noFill/>
                  <a:round/>
                  <a:headEnd/>
                  <a:tailEnd/>
                </a:ln>
                <a:effectLst/>
              </p:spPr>
              <p:txBody>
                <a:bodyPr/>
                <a:lstStyle/>
                <a:p>
                  <a:endParaRPr lang="en-US"/>
                </a:p>
              </p:txBody>
            </p:sp>
            <p:sp>
              <p:nvSpPr>
                <p:cNvPr id="76029" name="Freeform 253"/>
                <p:cNvSpPr>
                  <a:spLocks/>
                </p:cNvSpPr>
                <p:nvPr/>
              </p:nvSpPr>
              <p:spPr bwMode="auto">
                <a:xfrm>
                  <a:off x="23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782"/>
                </a:solidFill>
                <a:ln w="9525" cap="rnd">
                  <a:noFill/>
                  <a:round/>
                  <a:headEnd/>
                  <a:tailEnd/>
                </a:ln>
                <a:effectLst/>
              </p:spPr>
              <p:txBody>
                <a:bodyPr/>
                <a:lstStyle/>
                <a:p>
                  <a:endParaRPr lang="en-US"/>
                </a:p>
              </p:txBody>
            </p:sp>
            <p:sp>
              <p:nvSpPr>
                <p:cNvPr id="76030" name="Freeform 254"/>
                <p:cNvSpPr>
                  <a:spLocks/>
                </p:cNvSpPr>
                <p:nvPr/>
              </p:nvSpPr>
              <p:spPr bwMode="auto">
                <a:xfrm>
                  <a:off x="23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880"/>
                </a:solidFill>
                <a:ln w="9525" cap="rnd">
                  <a:noFill/>
                  <a:round/>
                  <a:headEnd/>
                  <a:tailEnd/>
                </a:ln>
                <a:effectLst/>
              </p:spPr>
              <p:txBody>
                <a:bodyPr/>
                <a:lstStyle/>
                <a:p>
                  <a:endParaRPr lang="en-US"/>
                </a:p>
              </p:txBody>
            </p:sp>
            <p:sp>
              <p:nvSpPr>
                <p:cNvPr id="76031" name="Freeform 255"/>
                <p:cNvSpPr>
                  <a:spLocks/>
                </p:cNvSpPr>
                <p:nvPr/>
              </p:nvSpPr>
              <p:spPr bwMode="auto">
                <a:xfrm>
                  <a:off x="235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97F"/>
                </a:solidFill>
                <a:ln w="9525" cap="rnd">
                  <a:noFill/>
                  <a:round/>
                  <a:headEnd/>
                  <a:tailEnd/>
                </a:ln>
                <a:effectLst/>
              </p:spPr>
              <p:txBody>
                <a:bodyPr/>
                <a:lstStyle/>
                <a:p>
                  <a:endParaRPr lang="en-US"/>
                </a:p>
              </p:txBody>
            </p:sp>
            <p:sp>
              <p:nvSpPr>
                <p:cNvPr id="76032" name="Freeform 256"/>
                <p:cNvSpPr>
                  <a:spLocks/>
                </p:cNvSpPr>
                <p:nvPr/>
              </p:nvSpPr>
              <p:spPr bwMode="auto">
                <a:xfrm>
                  <a:off x="23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A7D"/>
                </a:solidFill>
                <a:ln w="9525" cap="rnd">
                  <a:noFill/>
                  <a:round/>
                  <a:headEnd/>
                  <a:tailEnd/>
                </a:ln>
                <a:effectLst/>
              </p:spPr>
              <p:txBody>
                <a:bodyPr/>
                <a:lstStyle/>
                <a:p>
                  <a:endParaRPr lang="en-US"/>
                </a:p>
              </p:txBody>
            </p:sp>
            <p:sp>
              <p:nvSpPr>
                <p:cNvPr id="76033" name="Freeform 257"/>
                <p:cNvSpPr>
                  <a:spLocks/>
                </p:cNvSpPr>
                <p:nvPr/>
              </p:nvSpPr>
              <p:spPr bwMode="auto">
                <a:xfrm>
                  <a:off x="236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B7C"/>
                </a:solidFill>
                <a:ln w="9525" cap="rnd">
                  <a:noFill/>
                  <a:round/>
                  <a:headEnd/>
                  <a:tailEnd/>
                </a:ln>
                <a:effectLst/>
              </p:spPr>
              <p:txBody>
                <a:bodyPr/>
                <a:lstStyle/>
                <a:p>
                  <a:endParaRPr lang="en-US"/>
                </a:p>
              </p:txBody>
            </p:sp>
            <p:sp>
              <p:nvSpPr>
                <p:cNvPr id="76034" name="Freeform 258"/>
                <p:cNvSpPr>
                  <a:spLocks/>
                </p:cNvSpPr>
                <p:nvPr/>
              </p:nvSpPr>
              <p:spPr bwMode="auto">
                <a:xfrm>
                  <a:off x="236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46B7A"/>
                </a:solidFill>
                <a:ln w="9525" cap="rnd">
                  <a:noFill/>
                  <a:round/>
                  <a:headEnd/>
                  <a:tailEnd/>
                </a:ln>
                <a:effectLst/>
              </p:spPr>
              <p:txBody>
                <a:bodyPr/>
                <a:lstStyle/>
                <a:p>
                  <a:endParaRPr lang="en-US"/>
                </a:p>
              </p:txBody>
            </p:sp>
            <p:sp>
              <p:nvSpPr>
                <p:cNvPr id="76035" name="Freeform 259"/>
                <p:cNvSpPr>
                  <a:spLocks/>
                </p:cNvSpPr>
                <p:nvPr/>
              </p:nvSpPr>
              <p:spPr bwMode="auto">
                <a:xfrm>
                  <a:off x="237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6C79"/>
                </a:solidFill>
                <a:ln w="9525" cap="rnd">
                  <a:noFill/>
                  <a:round/>
                  <a:headEnd/>
                  <a:tailEnd/>
                </a:ln>
                <a:effectLst/>
              </p:spPr>
              <p:txBody>
                <a:bodyPr/>
                <a:lstStyle/>
                <a:p>
                  <a:endParaRPr lang="en-US"/>
                </a:p>
              </p:txBody>
            </p:sp>
            <p:sp>
              <p:nvSpPr>
                <p:cNvPr id="76036" name="Freeform 260"/>
                <p:cNvSpPr>
                  <a:spLocks/>
                </p:cNvSpPr>
                <p:nvPr/>
              </p:nvSpPr>
              <p:spPr bwMode="auto">
                <a:xfrm>
                  <a:off x="23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6D78"/>
                </a:solidFill>
                <a:ln w="9525" cap="rnd">
                  <a:noFill/>
                  <a:round/>
                  <a:headEnd/>
                  <a:tailEnd/>
                </a:ln>
                <a:effectLst/>
              </p:spPr>
              <p:txBody>
                <a:bodyPr/>
                <a:lstStyle/>
                <a:p>
                  <a:endParaRPr lang="en-US"/>
                </a:p>
              </p:txBody>
            </p:sp>
            <p:sp>
              <p:nvSpPr>
                <p:cNvPr id="76037" name="Freeform 261"/>
                <p:cNvSpPr>
                  <a:spLocks/>
                </p:cNvSpPr>
                <p:nvPr/>
              </p:nvSpPr>
              <p:spPr bwMode="auto">
                <a:xfrm>
                  <a:off x="23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6E76"/>
                </a:solidFill>
                <a:ln w="9525" cap="rnd">
                  <a:noFill/>
                  <a:round/>
                  <a:headEnd/>
                  <a:tailEnd/>
                </a:ln>
                <a:effectLst/>
              </p:spPr>
              <p:txBody>
                <a:bodyPr/>
                <a:lstStyle/>
                <a:p>
                  <a:endParaRPr lang="en-US"/>
                </a:p>
              </p:txBody>
            </p:sp>
            <p:sp>
              <p:nvSpPr>
                <p:cNvPr id="76038" name="Freeform 262"/>
                <p:cNvSpPr>
                  <a:spLocks/>
                </p:cNvSpPr>
                <p:nvPr/>
              </p:nvSpPr>
              <p:spPr bwMode="auto">
                <a:xfrm>
                  <a:off x="238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6F75"/>
                </a:solidFill>
                <a:ln w="9525" cap="rnd">
                  <a:noFill/>
                  <a:round/>
                  <a:headEnd/>
                  <a:tailEnd/>
                </a:ln>
                <a:effectLst/>
              </p:spPr>
              <p:txBody>
                <a:bodyPr/>
                <a:lstStyle/>
                <a:p>
                  <a:endParaRPr lang="en-US"/>
                </a:p>
              </p:txBody>
            </p:sp>
            <p:sp>
              <p:nvSpPr>
                <p:cNvPr id="76039" name="Freeform 263"/>
                <p:cNvSpPr>
                  <a:spLocks/>
                </p:cNvSpPr>
                <p:nvPr/>
              </p:nvSpPr>
              <p:spPr bwMode="auto">
                <a:xfrm>
                  <a:off x="23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7074"/>
                </a:solidFill>
                <a:ln w="9525" cap="rnd">
                  <a:noFill/>
                  <a:round/>
                  <a:headEnd/>
                  <a:tailEnd/>
                </a:ln>
                <a:effectLst/>
              </p:spPr>
              <p:txBody>
                <a:bodyPr/>
                <a:lstStyle/>
                <a:p>
                  <a:endParaRPr lang="en-US"/>
                </a:p>
              </p:txBody>
            </p:sp>
            <p:sp>
              <p:nvSpPr>
                <p:cNvPr id="76040" name="Freeform 264"/>
                <p:cNvSpPr>
                  <a:spLocks/>
                </p:cNvSpPr>
                <p:nvPr/>
              </p:nvSpPr>
              <p:spPr bwMode="auto">
                <a:xfrm>
                  <a:off x="23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7172"/>
                </a:solidFill>
                <a:ln w="9525" cap="rnd">
                  <a:noFill/>
                  <a:round/>
                  <a:headEnd/>
                  <a:tailEnd/>
                </a:ln>
                <a:effectLst/>
              </p:spPr>
              <p:txBody>
                <a:bodyPr/>
                <a:lstStyle/>
                <a:p>
                  <a:endParaRPr lang="en-US"/>
                </a:p>
              </p:txBody>
            </p:sp>
            <p:sp>
              <p:nvSpPr>
                <p:cNvPr id="76041" name="Freeform 265"/>
                <p:cNvSpPr>
                  <a:spLocks/>
                </p:cNvSpPr>
                <p:nvPr/>
              </p:nvSpPr>
              <p:spPr bwMode="auto">
                <a:xfrm>
                  <a:off x="23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7271"/>
                </a:solidFill>
                <a:ln w="9525" cap="rnd">
                  <a:noFill/>
                  <a:round/>
                  <a:headEnd/>
                  <a:tailEnd/>
                </a:ln>
                <a:effectLst/>
              </p:spPr>
              <p:txBody>
                <a:bodyPr/>
                <a:lstStyle/>
                <a:p>
                  <a:endParaRPr lang="en-US"/>
                </a:p>
              </p:txBody>
            </p:sp>
            <p:sp>
              <p:nvSpPr>
                <p:cNvPr id="76042" name="Freeform 266"/>
                <p:cNvSpPr>
                  <a:spLocks/>
                </p:cNvSpPr>
                <p:nvPr/>
              </p:nvSpPr>
              <p:spPr bwMode="auto">
                <a:xfrm>
                  <a:off x="23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5736F"/>
                </a:solidFill>
                <a:ln w="9525" cap="rnd">
                  <a:noFill/>
                  <a:round/>
                  <a:headEnd/>
                  <a:tailEnd/>
                </a:ln>
                <a:effectLst/>
              </p:spPr>
              <p:txBody>
                <a:bodyPr/>
                <a:lstStyle/>
                <a:p>
                  <a:endParaRPr lang="en-US"/>
                </a:p>
              </p:txBody>
            </p:sp>
            <p:sp>
              <p:nvSpPr>
                <p:cNvPr id="76043" name="Freeform 267"/>
                <p:cNvSpPr>
                  <a:spLocks/>
                </p:cNvSpPr>
                <p:nvPr/>
              </p:nvSpPr>
              <p:spPr bwMode="auto">
                <a:xfrm>
                  <a:off x="23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46E"/>
                </a:solidFill>
                <a:ln w="9525" cap="rnd">
                  <a:noFill/>
                  <a:round/>
                  <a:headEnd/>
                  <a:tailEnd/>
                </a:ln>
                <a:effectLst/>
              </p:spPr>
              <p:txBody>
                <a:bodyPr/>
                <a:lstStyle/>
                <a:p>
                  <a:endParaRPr lang="en-US"/>
                </a:p>
              </p:txBody>
            </p:sp>
            <p:sp>
              <p:nvSpPr>
                <p:cNvPr id="76044" name="Freeform 268"/>
                <p:cNvSpPr>
                  <a:spLocks/>
                </p:cNvSpPr>
                <p:nvPr/>
              </p:nvSpPr>
              <p:spPr bwMode="auto">
                <a:xfrm>
                  <a:off x="24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46D"/>
                </a:solidFill>
                <a:ln w="9525" cap="rnd">
                  <a:noFill/>
                  <a:round/>
                  <a:headEnd/>
                  <a:tailEnd/>
                </a:ln>
                <a:effectLst/>
              </p:spPr>
              <p:txBody>
                <a:bodyPr/>
                <a:lstStyle/>
                <a:p>
                  <a:endParaRPr lang="en-US"/>
                </a:p>
              </p:txBody>
            </p:sp>
            <p:sp>
              <p:nvSpPr>
                <p:cNvPr id="76045" name="Freeform 269"/>
                <p:cNvSpPr>
                  <a:spLocks/>
                </p:cNvSpPr>
                <p:nvPr/>
              </p:nvSpPr>
              <p:spPr bwMode="auto">
                <a:xfrm>
                  <a:off x="240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56B"/>
                </a:solidFill>
                <a:ln w="9525" cap="rnd">
                  <a:noFill/>
                  <a:round/>
                  <a:headEnd/>
                  <a:tailEnd/>
                </a:ln>
                <a:effectLst/>
              </p:spPr>
              <p:txBody>
                <a:bodyPr/>
                <a:lstStyle/>
                <a:p>
                  <a:endParaRPr lang="en-US"/>
                </a:p>
              </p:txBody>
            </p:sp>
            <p:sp>
              <p:nvSpPr>
                <p:cNvPr id="76046" name="Freeform 270"/>
                <p:cNvSpPr>
                  <a:spLocks/>
                </p:cNvSpPr>
                <p:nvPr/>
              </p:nvSpPr>
              <p:spPr bwMode="auto">
                <a:xfrm>
                  <a:off x="24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66A"/>
                </a:solidFill>
                <a:ln w="9525" cap="rnd">
                  <a:noFill/>
                  <a:round/>
                  <a:headEnd/>
                  <a:tailEnd/>
                </a:ln>
                <a:effectLst/>
              </p:spPr>
              <p:txBody>
                <a:bodyPr/>
                <a:lstStyle/>
                <a:p>
                  <a:endParaRPr lang="en-US"/>
                </a:p>
              </p:txBody>
            </p:sp>
            <p:sp>
              <p:nvSpPr>
                <p:cNvPr id="76047" name="Freeform 271"/>
                <p:cNvSpPr>
                  <a:spLocks/>
                </p:cNvSpPr>
                <p:nvPr/>
              </p:nvSpPr>
              <p:spPr bwMode="auto">
                <a:xfrm>
                  <a:off x="24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768"/>
                </a:solidFill>
                <a:ln w="9525" cap="rnd">
                  <a:noFill/>
                  <a:round/>
                  <a:headEnd/>
                  <a:tailEnd/>
                </a:ln>
                <a:effectLst/>
              </p:spPr>
              <p:txBody>
                <a:bodyPr/>
                <a:lstStyle/>
                <a:p>
                  <a:endParaRPr lang="en-US"/>
                </a:p>
              </p:txBody>
            </p:sp>
            <p:sp>
              <p:nvSpPr>
                <p:cNvPr id="76048" name="Freeform 272"/>
                <p:cNvSpPr>
                  <a:spLocks/>
                </p:cNvSpPr>
                <p:nvPr/>
              </p:nvSpPr>
              <p:spPr bwMode="auto">
                <a:xfrm>
                  <a:off x="241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867"/>
                </a:solidFill>
                <a:ln w="9525" cap="rnd">
                  <a:noFill/>
                  <a:round/>
                  <a:headEnd/>
                  <a:tailEnd/>
                </a:ln>
                <a:effectLst/>
              </p:spPr>
              <p:txBody>
                <a:bodyPr/>
                <a:lstStyle/>
                <a:p>
                  <a:endParaRPr lang="en-US"/>
                </a:p>
              </p:txBody>
            </p:sp>
            <p:sp>
              <p:nvSpPr>
                <p:cNvPr id="76049" name="Freeform 273"/>
                <p:cNvSpPr>
                  <a:spLocks/>
                </p:cNvSpPr>
                <p:nvPr/>
              </p:nvSpPr>
              <p:spPr bwMode="auto">
                <a:xfrm>
                  <a:off x="242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67966"/>
                </a:solidFill>
                <a:ln w="9525" cap="rnd">
                  <a:noFill/>
                  <a:round/>
                  <a:headEnd/>
                  <a:tailEnd/>
                </a:ln>
                <a:effectLst/>
              </p:spPr>
              <p:txBody>
                <a:bodyPr/>
                <a:lstStyle/>
                <a:p>
                  <a:endParaRPr lang="en-US"/>
                </a:p>
              </p:txBody>
            </p:sp>
            <p:sp>
              <p:nvSpPr>
                <p:cNvPr id="76050" name="Freeform 274"/>
                <p:cNvSpPr>
                  <a:spLocks/>
                </p:cNvSpPr>
                <p:nvPr/>
              </p:nvSpPr>
              <p:spPr bwMode="auto">
                <a:xfrm>
                  <a:off x="242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A64"/>
                </a:solidFill>
                <a:ln w="9525" cap="rnd">
                  <a:noFill/>
                  <a:round/>
                  <a:headEnd/>
                  <a:tailEnd/>
                </a:ln>
                <a:effectLst/>
              </p:spPr>
              <p:txBody>
                <a:bodyPr/>
                <a:lstStyle/>
                <a:p>
                  <a:endParaRPr lang="en-US"/>
                </a:p>
              </p:txBody>
            </p:sp>
            <p:sp>
              <p:nvSpPr>
                <p:cNvPr id="76051" name="Freeform 275"/>
                <p:cNvSpPr>
                  <a:spLocks/>
                </p:cNvSpPr>
                <p:nvPr/>
              </p:nvSpPr>
              <p:spPr bwMode="auto">
                <a:xfrm>
                  <a:off x="24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B63"/>
                </a:solidFill>
                <a:ln w="9525" cap="rnd">
                  <a:noFill/>
                  <a:round/>
                  <a:headEnd/>
                  <a:tailEnd/>
                </a:ln>
                <a:effectLst/>
              </p:spPr>
              <p:txBody>
                <a:bodyPr/>
                <a:lstStyle/>
                <a:p>
                  <a:endParaRPr lang="en-US"/>
                </a:p>
              </p:txBody>
            </p:sp>
            <p:sp>
              <p:nvSpPr>
                <p:cNvPr id="76052" name="Freeform 276"/>
                <p:cNvSpPr>
                  <a:spLocks/>
                </p:cNvSpPr>
                <p:nvPr/>
              </p:nvSpPr>
              <p:spPr bwMode="auto">
                <a:xfrm>
                  <a:off x="24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C61"/>
                </a:solidFill>
                <a:ln w="9525" cap="rnd">
                  <a:noFill/>
                  <a:round/>
                  <a:headEnd/>
                  <a:tailEnd/>
                </a:ln>
                <a:effectLst/>
              </p:spPr>
              <p:txBody>
                <a:bodyPr/>
                <a:lstStyle/>
                <a:p>
                  <a:endParaRPr lang="en-US"/>
                </a:p>
              </p:txBody>
            </p:sp>
            <p:sp>
              <p:nvSpPr>
                <p:cNvPr id="76053" name="Freeform 277"/>
                <p:cNvSpPr>
                  <a:spLocks/>
                </p:cNvSpPr>
                <p:nvPr/>
              </p:nvSpPr>
              <p:spPr bwMode="auto">
                <a:xfrm>
                  <a:off x="243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D60"/>
                </a:solidFill>
                <a:ln w="9525" cap="rnd">
                  <a:noFill/>
                  <a:round/>
                  <a:headEnd/>
                  <a:tailEnd/>
                </a:ln>
                <a:effectLst/>
              </p:spPr>
              <p:txBody>
                <a:bodyPr/>
                <a:lstStyle/>
                <a:p>
                  <a:endParaRPr lang="en-US"/>
                </a:p>
              </p:txBody>
            </p:sp>
            <p:sp>
              <p:nvSpPr>
                <p:cNvPr id="76054" name="Freeform 278"/>
                <p:cNvSpPr>
                  <a:spLocks/>
                </p:cNvSpPr>
                <p:nvPr/>
              </p:nvSpPr>
              <p:spPr bwMode="auto">
                <a:xfrm>
                  <a:off x="24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D5F"/>
                </a:solidFill>
                <a:ln w="9525" cap="rnd">
                  <a:noFill/>
                  <a:round/>
                  <a:headEnd/>
                  <a:tailEnd/>
                </a:ln>
                <a:effectLst/>
              </p:spPr>
              <p:txBody>
                <a:bodyPr/>
                <a:lstStyle/>
                <a:p>
                  <a:endParaRPr lang="en-US"/>
                </a:p>
              </p:txBody>
            </p:sp>
            <p:sp>
              <p:nvSpPr>
                <p:cNvPr id="76055" name="Freeform 279"/>
                <p:cNvSpPr>
                  <a:spLocks/>
                </p:cNvSpPr>
                <p:nvPr/>
              </p:nvSpPr>
              <p:spPr bwMode="auto">
                <a:xfrm>
                  <a:off x="24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E5D"/>
                </a:solidFill>
                <a:ln w="9525" cap="rnd">
                  <a:noFill/>
                  <a:round/>
                  <a:headEnd/>
                  <a:tailEnd/>
                </a:ln>
                <a:effectLst/>
              </p:spPr>
              <p:txBody>
                <a:bodyPr/>
                <a:lstStyle/>
                <a:p>
                  <a:endParaRPr lang="en-US"/>
                </a:p>
              </p:txBody>
            </p:sp>
            <p:sp>
              <p:nvSpPr>
                <p:cNvPr id="76056" name="Freeform 280"/>
                <p:cNvSpPr>
                  <a:spLocks/>
                </p:cNvSpPr>
                <p:nvPr/>
              </p:nvSpPr>
              <p:spPr bwMode="auto">
                <a:xfrm>
                  <a:off x="24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77F5C"/>
                </a:solidFill>
                <a:ln w="9525" cap="rnd">
                  <a:noFill/>
                  <a:round/>
                  <a:headEnd/>
                  <a:tailEnd/>
                </a:ln>
                <a:effectLst/>
              </p:spPr>
              <p:txBody>
                <a:bodyPr/>
                <a:lstStyle/>
                <a:p>
                  <a:endParaRPr lang="en-US"/>
                </a:p>
              </p:txBody>
            </p:sp>
            <p:sp>
              <p:nvSpPr>
                <p:cNvPr id="76057" name="Freeform 281"/>
                <p:cNvSpPr>
                  <a:spLocks/>
                </p:cNvSpPr>
                <p:nvPr/>
              </p:nvSpPr>
              <p:spPr bwMode="auto">
                <a:xfrm>
                  <a:off x="24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05B"/>
                </a:solidFill>
                <a:ln w="9525" cap="rnd">
                  <a:noFill/>
                  <a:round/>
                  <a:headEnd/>
                  <a:tailEnd/>
                </a:ln>
                <a:effectLst/>
              </p:spPr>
              <p:txBody>
                <a:bodyPr/>
                <a:lstStyle/>
                <a:p>
                  <a:endParaRPr lang="en-US"/>
                </a:p>
              </p:txBody>
            </p:sp>
            <p:sp>
              <p:nvSpPr>
                <p:cNvPr id="76058" name="Freeform 282"/>
                <p:cNvSpPr>
                  <a:spLocks/>
                </p:cNvSpPr>
                <p:nvPr/>
              </p:nvSpPr>
              <p:spPr bwMode="auto">
                <a:xfrm>
                  <a:off x="24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159"/>
                </a:solidFill>
                <a:ln w="9525" cap="rnd">
                  <a:noFill/>
                  <a:round/>
                  <a:headEnd/>
                  <a:tailEnd/>
                </a:ln>
                <a:effectLst/>
              </p:spPr>
              <p:txBody>
                <a:bodyPr/>
                <a:lstStyle/>
                <a:p>
                  <a:endParaRPr lang="en-US"/>
                </a:p>
              </p:txBody>
            </p:sp>
            <p:sp>
              <p:nvSpPr>
                <p:cNvPr id="76059" name="Freeform 283"/>
                <p:cNvSpPr>
                  <a:spLocks/>
                </p:cNvSpPr>
                <p:nvPr/>
              </p:nvSpPr>
              <p:spPr bwMode="auto">
                <a:xfrm>
                  <a:off x="24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258"/>
                </a:solidFill>
                <a:ln w="9525" cap="rnd">
                  <a:noFill/>
                  <a:round/>
                  <a:headEnd/>
                  <a:tailEnd/>
                </a:ln>
                <a:effectLst/>
              </p:spPr>
              <p:txBody>
                <a:bodyPr/>
                <a:lstStyle/>
                <a:p>
                  <a:endParaRPr lang="en-US"/>
                </a:p>
              </p:txBody>
            </p:sp>
            <p:sp>
              <p:nvSpPr>
                <p:cNvPr id="76060" name="Freeform 284"/>
                <p:cNvSpPr>
                  <a:spLocks/>
                </p:cNvSpPr>
                <p:nvPr/>
              </p:nvSpPr>
              <p:spPr bwMode="auto">
                <a:xfrm>
                  <a:off x="246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356"/>
                </a:solidFill>
                <a:ln w="9525" cap="rnd">
                  <a:noFill/>
                  <a:round/>
                  <a:headEnd/>
                  <a:tailEnd/>
                </a:ln>
                <a:effectLst/>
              </p:spPr>
              <p:txBody>
                <a:bodyPr/>
                <a:lstStyle/>
                <a:p>
                  <a:endParaRPr lang="en-US"/>
                </a:p>
              </p:txBody>
            </p:sp>
            <p:sp>
              <p:nvSpPr>
                <p:cNvPr id="76061" name="Freeform 285"/>
                <p:cNvSpPr>
                  <a:spLocks/>
                </p:cNvSpPr>
                <p:nvPr/>
              </p:nvSpPr>
              <p:spPr bwMode="auto">
                <a:xfrm>
                  <a:off x="24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455"/>
                </a:solidFill>
                <a:ln w="9525" cap="rnd">
                  <a:noFill/>
                  <a:round/>
                  <a:headEnd/>
                  <a:tailEnd/>
                </a:ln>
                <a:effectLst/>
              </p:spPr>
              <p:txBody>
                <a:bodyPr/>
                <a:lstStyle/>
                <a:p>
                  <a:endParaRPr lang="en-US"/>
                </a:p>
              </p:txBody>
            </p:sp>
            <p:sp>
              <p:nvSpPr>
                <p:cNvPr id="76062" name="Freeform 286"/>
                <p:cNvSpPr>
                  <a:spLocks/>
                </p:cNvSpPr>
                <p:nvPr/>
              </p:nvSpPr>
              <p:spPr bwMode="auto">
                <a:xfrm>
                  <a:off x="24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553"/>
                </a:solidFill>
                <a:ln w="9525" cap="rnd">
                  <a:noFill/>
                  <a:round/>
                  <a:headEnd/>
                  <a:tailEnd/>
                </a:ln>
                <a:effectLst/>
              </p:spPr>
              <p:txBody>
                <a:bodyPr/>
                <a:lstStyle/>
                <a:p>
                  <a:endParaRPr lang="en-US"/>
                </a:p>
              </p:txBody>
            </p:sp>
            <p:sp>
              <p:nvSpPr>
                <p:cNvPr id="76063" name="Freeform 287"/>
                <p:cNvSpPr>
                  <a:spLocks/>
                </p:cNvSpPr>
                <p:nvPr/>
              </p:nvSpPr>
              <p:spPr bwMode="auto">
                <a:xfrm>
                  <a:off x="24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88652"/>
                </a:solidFill>
                <a:ln w="9525" cap="rnd">
                  <a:noFill/>
                  <a:round/>
                  <a:headEnd/>
                  <a:tailEnd/>
                </a:ln>
                <a:effectLst/>
              </p:spPr>
              <p:txBody>
                <a:bodyPr/>
                <a:lstStyle/>
                <a:p>
                  <a:endParaRPr lang="en-US"/>
                </a:p>
              </p:txBody>
            </p:sp>
            <p:sp>
              <p:nvSpPr>
                <p:cNvPr id="76064" name="Freeform 288"/>
                <p:cNvSpPr>
                  <a:spLocks/>
                </p:cNvSpPr>
                <p:nvPr/>
              </p:nvSpPr>
              <p:spPr bwMode="auto">
                <a:xfrm>
                  <a:off x="24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751"/>
                </a:solidFill>
                <a:ln w="9525" cap="rnd">
                  <a:noFill/>
                  <a:round/>
                  <a:headEnd/>
                  <a:tailEnd/>
                </a:ln>
                <a:effectLst/>
              </p:spPr>
              <p:txBody>
                <a:bodyPr/>
                <a:lstStyle/>
                <a:p>
                  <a:endParaRPr lang="en-US"/>
                </a:p>
              </p:txBody>
            </p:sp>
            <p:sp>
              <p:nvSpPr>
                <p:cNvPr id="76065" name="Freeform 289"/>
                <p:cNvSpPr>
                  <a:spLocks/>
                </p:cNvSpPr>
                <p:nvPr/>
              </p:nvSpPr>
              <p:spPr bwMode="auto">
                <a:xfrm>
                  <a:off x="248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74F"/>
                </a:solidFill>
                <a:ln w="9525" cap="rnd">
                  <a:noFill/>
                  <a:round/>
                  <a:headEnd/>
                  <a:tailEnd/>
                </a:ln>
                <a:effectLst/>
              </p:spPr>
              <p:txBody>
                <a:bodyPr/>
                <a:lstStyle/>
                <a:p>
                  <a:endParaRPr lang="en-US"/>
                </a:p>
              </p:txBody>
            </p:sp>
            <p:sp>
              <p:nvSpPr>
                <p:cNvPr id="76066" name="Freeform 290"/>
                <p:cNvSpPr>
                  <a:spLocks/>
                </p:cNvSpPr>
                <p:nvPr/>
              </p:nvSpPr>
              <p:spPr bwMode="auto">
                <a:xfrm>
                  <a:off x="24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84E"/>
                </a:solidFill>
                <a:ln w="9525" cap="rnd">
                  <a:noFill/>
                  <a:round/>
                  <a:headEnd/>
                  <a:tailEnd/>
                </a:ln>
                <a:effectLst/>
              </p:spPr>
              <p:txBody>
                <a:bodyPr/>
                <a:lstStyle/>
                <a:p>
                  <a:endParaRPr lang="en-US"/>
                </a:p>
              </p:txBody>
            </p:sp>
            <p:sp>
              <p:nvSpPr>
                <p:cNvPr id="76067" name="Freeform 291"/>
                <p:cNvSpPr>
                  <a:spLocks/>
                </p:cNvSpPr>
                <p:nvPr/>
              </p:nvSpPr>
              <p:spPr bwMode="auto">
                <a:xfrm>
                  <a:off x="24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94C"/>
                </a:solidFill>
                <a:ln w="9525" cap="rnd">
                  <a:noFill/>
                  <a:round/>
                  <a:headEnd/>
                  <a:tailEnd/>
                </a:ln>
                <a:effectLst/>
              </p:spPr>
              <p:txBody>
                <a:bodyPr/>
                <a:lstStyle/>
                <a:p>
                  <a:endParaRPr lang="en-US"/>
                </a:p>
              </p:txBody>
            </p:sp>
            <p:sp>
              <p:nvSpPr>
                <p:cNvPr id="76068" name="Freeform 292"/>
                <p:cNvSpPr>
                  <a:spLocks/>
                </p:cNvSpPr>
                <p:nvPr/>
              </p:nvSpPr>
              <p:spPr bwMode="auto">
                <a:xfrm>
                  <a:off x="24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A4B"/>
                </a:solidFill>
                <a:ln w="9525" cap="rnd">
                  <a:noFill/>
                  <a:round/>
                  <a:headEnd/>
                  <a:tailEnd/>
                </a:ln>
                <a:effectLst/>
              </p:spPr>
              <p:txBody>
                <a:bodyPr/>
                <a:lstStyle/>
                <a:p>
                  <a:endParaRPr lang="en-US"/>
                </a:p>
              </p:txBody>
            </p:sp>
            <p:sp>
              <p:nvSpPr>
                <p:cNvPr id="76069" name="Freeform 293"/>
                <p:cNvSpPr>
                  <a:spLocks/>
                </p:cNvSpPr>
                <p:nvPr/>
              </p:nvSpPr>
              <p:spPr bwMode="auto">
                <a:xfrm>
                  <a:off x="249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B4A"/>
                </a:solidFill>
                <a:ln w="9525" cap="rnd">
                  <a:noFill/>
                  <a:round/>
                  <a:headEnd/>
                  <a:tailEnd/>
                </a:ln>
                <a:effectLst/>
              </p:spPr>
              <p:txBody>
                <a:bodyPr/>
                <a:lstStyle/>
                <a:p>
                  <a:endParaRPr lang="en-US"/>
                </a:p>
              </p:txBody>
            </p:sp>
            <p:sp>
              <p:nvSpPr>
                <p:cNvPr id="76070" name="Freeform 294"/>
                <p:cNvSpPr>
                  <a:spLocks/>
                </p:cNvSpPr>
                <p:nvPr/>
              </p:nvSpPr>
              <p:spPr bwMode="auto">
                <a:xfrm>
                  <a:off x="24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98C48"/>
                </a:solidFill>
                <a:ln w="9525" cap="rnd">
                  <a:noFill/>
                  <a:round/>
                  <a:headEnd/>
                  <a:tailEnd/>
                </a:ln>
                <a:effectLst/>
              </p:spPr>
              <p:txBody>
                <a:bodyPr/>
                <a:lstStyle/>
                <a:p>
                  <a:endParaRPr lang="en-US"/>
                </a:p>
              </p:txBody>
            </p:sp>
            <p:sp>
              <p:nvSpPr>
                <p:cNvPr id="76071" name="Freeform 295"/>
                <p:cNvSpPr>
                  <a:spLocks/>
                </p:cNvSpPr>
                <p:nvPr/>
              </p:nvSpPr>
              <p:spPr bwMode="auto">
                <a:xfrm>
                  <a:off x="25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A8D47"/>
                </a:solidFill>
                <a:ln w="9525" cap="rnd">
                  <a:noFill/>
                  <a:round/>
                  <a:headEnd/>
                  <a:tailEnd/>
                </a:ln>
                <a:effectLst/>
              </p:spPr>
              <p:txBody>
                <a:bodyPr/>
                <a:lstStyle/>
                <a:p>
                  <a:endParaRPr lang="en-US"/>
                </a:p>
              </p:txBody>
            </p:sp>
            <p:sp>
              <p:nvSpPr>
                <p:cNvPr id="76072" name="Freeform 296"/>
                <p:cNvSpPr>
                  <a:spLocks/>
                </p:cNvSpPr>
                <p:nvPr/>
              </p:nvSpPr>
              <p:spPr bwMode="auto">
                <a:xfrm>
                  <a:off x="25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C8E47"/>
                </a:solidFill>
                <a:ln w="9525" cap="rnd">
                  <a:noFill/>
                  <a:round/>
                  <a:headEnd/>
                  <a:tailEnd/>
                </a:ln>
                <a:effectLst/>
              </p:spPr>
              <p:txBody>
                <a:bodyPr/>
                <a:lstStyle/>
                <a:p>
                  <a:endParaRPr lang="en-US"/>
                </a:p>
              </p:txBody>
            </p:sp>
            <p:sp>
              <p:nvSpPr>
                <p:cNvPr id="76073" name="Freeform 297"/>
                <p:cNvSpPr>
                  <a:spLocks/>
                </p:cNvSpPr>
                <p:nvPr/>
              </p:nvSpPr>
              <p:spPr bwMode="auto">
                <a:xfrm>
                  <a:off x="25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E8F46"/>
                </a:solidFill>
                <a:ln w="9525" cap="rnd">
                  <a:noFill/>
                  <a:round/>
                  <a:headEnd/>
                  <a:tailEnd/>
                </a:ln>
                <a:effectLst/>
              </p:spPr>
              <p:txBody>
                <a:bodyPr/>
                <a:lstStyle/>
                <a:p>
                  <a:endParaRPr lang="en-US"/>
                </a:p>
              </p:txBody>
            </p:sp>
            <p:sp>
              <p:nvSpPr>
                <p:cNvPr id="76074" name="Freeform 298"/>
                <p:cNvSpPr>
                  <a:spLocks/>
                </p:cNvSpPr>
                <p:nvPr/>
              </p:nvSpPr>
              <p:spPr bwMode="auto">
                <a:xfrm>
                  <a:off x="25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1F8F46"/>
                </a:solidFill>
                <a:ln w="9525" cap="rnd">
                  <a:noFill/>
                  <a:round/>
                  <a:headEnd/>
                  <a:tailEnd/>
                </a:ln>
                <a:effectLst/>
              </p:spPr>
              <p:txBody>
                <a:bodyPr/>
                <a:lstStyle/>
                <a:p>
                  <a:endParaRPr lang="en-US"/>
                </a:p>
              </p:txBody>
            </p:sp>
            <p:sp>
              <p:nvSpPr>
                <p:cNvPr id="76075" name="Freeform 299"/>
                <p:cNvSpPr>
                  <a:spLocks/>
                </p:cNvSpPr>
                <p:nvPr/>
              </p:nvSpPr>
              <p:spPr bwMode="auto">
                <a:xfrm>
                  <a:off x="25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19045"/>
                </a:solidFill>
                <a:ln w="9525" cap="rnd">
                  <a:noFill/>
                  <a:round/>
                  <a:headEnd/>
                  <a:tailEnd/>
                </a:ln>
                <a:effectLst/>
              </p:spPr>
              <p:txBody>
                <a:bodyPr/>
                <a:lstStyle/>
                <a:p>
                  <a:endParaRPr lang="en-US"/>
                </a:p>
              </p:txBody>
            </p:sp>
            <p:sp>
              <p:nvSpPr>
                <p:cNvPr id="76076" name="Freeform 300"/>
                <p:cNvSpPr>
                  <a:spLocks/>
                </p:cNvSpPr>
                <p:nvPr/>
              </p:nvSpPr>
              <p:spPr bwMode="auto">
                <a:xfrm>
                  <a:off x="25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39145"/>
                </a:solidFill>
                <a:ln w="9525" cap="rnd">
                  <a:noFill/>
                  <a:round/>
                  <a:headEnd/>
                  <a:tailEnd/>
                </a:ln>
                <a:effectLst/>
              </p:spPr>
              <p:txBody>
                <a:bodyPr/>
                <a:lstStyle/>
                <a:p>
                  <a:endParaRPr lang="en-US"/>
                </a:p>
              </p:txBody>
            </p:sp>
            <p:sp>
              <p:nvSpPr>
                <p:cNvPr id="76077" name="Freeform 301"/>
                <p:cNvSpPr>
                  <a:spLocks/>
                </p:cNvSpPr>
                <p:nvPr/>
              </p:nvSpPr>
              <p:spPr bwMode="auto">
                <a:xfrm>
                  <a:off x="25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59244"/>
                </a:solidFill>
                <a:ln w="9525" cap="rnd">
                  <a:noFill/>
                  <a:round/>
                  <a:headEnd/>
                  <a:tailEnd/>
                </a:ln>
                <a:effectLst/>
              </p:spPr>
              <p:txBody>
                <a:bodyPr/>
                <a:lstStyle/>
                <a:p>
                  <a:endParaRPr lang="en-US"/>
                </a:p>
              </p:txBody>
            </p:sp>
            <p:sp>
              <p:nvSpPr>
                <p:cNvPr id="76078" name="Freeform 302"/>
                <p:cNvSpPr>
                  <a:spLocks/>
                </p:cNvSpPr>
                <p:nvPr/>
              </p:nvSpPr>
              <p:spPr bwMode="auto">
                <a:xfrm>
                  <a:off x="253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79343"/>
                </a:solidFill>
                <a:ln w="9525" cap="rnd">
                  <a:noFill/>
                  <a:round/>
                  <a:headEnd/>
                  <a:tailEnd/>
                </a:ln>
                <a:effectLst/>
              </p:spPr>
              <p:txBody>
                <a:bodyPr/>
                <a:lstStyle/>
                <a:p>
                  <a:endParaRPr lang="en-US"/>
                </a:p>
              </p:txBody>
            </p:sp>
            <p:sp>
              <p:nvSpPr>
                <p:cNvPr id="76079" name="Freeform 303"/>
                <p:cNvSpPr>
                  <a:spLocks/>
                </p:cNvSpPr>
                <p:nvPr/>
              </p:nvSpPr>
              <p:spPr bwMode="auto">
                <a:xfrm>
                  <a:off x="253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89443"/>
                </a:solidFill>
                <a:ln w="9525" cap="rnd">
                  <a:noFill/>
                  <a:round/>
                  <a:headEnd/>
                  <a:tailEnd/>
                </a:ln>
                <a:effectLst/>
              </p:spPr>
              <p:txBody>
                <a:bodyPr/>
                <a:lstStyle/>
                <a:p>
                  <a:endParaRPr lang="en-US"/>
                </a:p>
              </p:txBody>
            </p:sp>
            <p:sp>
              <p:nvSpPr>
                <p:cNvPr id="76080" name="Freeform 304"/>
                <p:cNvSpPr>
                  <a:spLocks/>
                </p:cNvSpPr>
                <p:nvPr/>
              </p:nvSpPr>
              <p:spPr bwMode="auto">
                <a:xfrm>
                  <a:off x="25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A9542"/>
                </a:solidFill>
                <a:ln w="9525" cap="rnd">
                  <a:noFill/>
                  <a:round/>
                  <a:headEnd/>
                  <a:tailEnd/>
                </a:ln>
                <a:effectLst/>
              </p:spPr>
              <p:txBody>
                <a:bodyPr/>
                <a:lstStyle/>
                <a:p>
                  <a:endParaRPr lang="en-US"/>
                </a:p>
              </p:txBody>
            </p:sp>
            <p:sp>
              <p:nvSpPr>
                <p:cNvPr id="76081" name="Freeform 305"/>
                <p:cNvSpPr>
                  <a:spLocks/>
                </p:cNvSpPr>
                <p:nvPr/>
              </p:nvSpPr>
              <p:spPr bwMode="auto">
                <a:xfrm>
                  <a:off x="25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C9642"/>
                </a:solidFill>
                <a:ln w="9525" cap="rnd">
                  <a:noFill/>
                  <a:round/>
                  <a:headEnd/>
                  <a:tailEnd/>
                </a:ln>
                <a:effectLst/>
              </p:spPr>
              <p:txBody>
                <a:bodyPr/>
                <a:lstStyle/>
                <a:p>
                  <a:endParaRPr lang="en-US"/>
                </a:p>
              </p:txBody>
            </p:sp>
            <p:sp>
              <p:nvSpPr>
                <p:cNvPr id="76082" name="Freeform 306"/>
                <p:cNvSpPr>
                  <a:spLocks/>
                </p:cNvSpPr>
                <p:nvPr/>
              </p:nvSpPr>
              <p:spPr bwMode="auto">
                <a:xfrm>
                  <a:off x="255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2E9741"/>
                </a:solidFill>
                <a:ln w="9525" cap="rnd">
                  <a:noFill/>
                  <a:round/>
                  <a:headEnd/>
                  <a:tailEnd/>
                </a:ln>
                <a:effectLst/>
              </p:spPr>
              <p:txBody>
                <a:bodyPr/>
                <a:lstStyle/>
                <a:p>
                  <a:endParaRPr lang="en-US"/>
                </a:p>
              </p:txBody>
            </p:sp>
            <p:sp>
              <p:nvSpPr>
                <p:cNvPr id="76083" name="Freeform 307"/>
                <p:cNvSpPr>
                  <a:spLocks/>
                </p:cNvSpPr>
                <p:nvPr/>
              </p:nvSpPr>
              <p:spPr bwMode="auto">
                <a:xfrm>
                  <a:off x="25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09741"/>
                </a:solidFill>
                <a:ln w="9525" cap="rnd">
                  <a:noFill/>
                  <a:round/>
                  <a:headEnd/>
                  <a:tailEnd/>
                </a:ln>
                <a:effectLst/>
              </p:spPr>
              <p:txBody>
                <a:bodyPr/>
                <a:lstStyle/>
                <a:p>
                  <a:endParaRPr lang="en-US"/>
                </a:p>
              </p:txBody>
            </p:sp>
            <p:sp>
              <p:nvSpPr>
                <p:cNvPr id="76084" name="Freeform 308"/>
                <p:cNvSpPr>
                  <a:spLocks/>
                </p:cNvSpPr>
                <p:nvPr/>
              </p:nvSpPr>
              <p:spPr bwMode="auto">
                <a:xfrm>
                  <a:off x="25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19840"/>
                </a:solidFill>
                <a:ln w="9525" cap="rnd">
                  <a:noFill/>
                  <a:round/>
                  <a:headEnd/>
                  <a:tailEnd/>
                </a:ln>
                <a:effectLst/>
              </p:spPr>
              <p:txBody>
                <a:bodyPr/>
                <a:lstStyle/>
                <a:p>
                  <a:endParaRPr lang="en-US"/>
                </a:p>
              </p:txBody>
            </p:sp>
            <p:sp>
              <p:nvSpPr>
                <p:cNvPr id="76085" name="Freeform 309"/>
                <p:cNvSpPr>
                  <a:spLocks/>
                </p:cNvSpPr>
                <p:nvPr/>
              </p:nvSpPr>
              <p:spPr bwMode="auto">
                <a:xfrm>
                  <a:off x="25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3993F"/>
                </a:solidFill>
                <a:ln w="9525" cap="rnd">
                  <a:noFill/>
                  <a:round/>
                  <a:headEnd/>
                  <a:tailEnd/>
                </a:ln>
                <a:effectLst/>
              </p:spPr>
              <p:txBody>
                <a:bodyPr/>
                <a:lstStyle/>
                <a:p>
                  <a:endParaRPr lang="en-US"/>
                </a:p>
              </p:txBody>
            </p:sp>
            <p:sp>
              <p:nvSpPr>
                <p:cNvPr id="76086" name="Freeform 310"/>
                <p:cNvSpPr>
                  <a:spLocks/>
                </p:cNvSpPr>
                <p:nvPr/>
              </p:nvSpPr>
              <p:spPr bwMode="auto">
                <a:xfrm>
                  <a:off x="257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59A3F"/>
                </a:solidFill>
                <a:ln w="9525" cap="rnd">
                  <a:noFill/>
                  <a:round/>
                  <a:headEnd/>
                  <a:tailEnd/>
                </a:ln>
                <a:effectLst/>
              </p:spPr>
              <p:txBody>
                <a:bodyPr/>
                <a:lstStyle/>
                <a:p>
                  <a:endParaRPr lang="en-US"/>
                </a:p>
              </p:txBody>
            </p:sp>
            <p:sp>
              <p:nvSpPr>
                <p:cNvPr id="76087" name="Freeform 311"/>
                <p:cNvSpPr>
                  <a:spLocks/>
                </p:cNvSpPr>
                <p:nvPr/>
              </p:nvSpPr>
              <p:spPr bwMode="auto">
                <a:xfrm>
                  <a:off x="257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79B3E"/>
                </a:solidFill>
                <a:ln w="9525" cap="rnd">
                  <a:noFill/>
                  <a:round/>
                  <a:headEnd/>
                  <a:tailEnd/>
                </a:ln>
                <a:effectLst/>
              </p:spPr>
              <p:txBody>
                <a:bodyPr/>
                <a:lstStyle/>
                <a:p>
                  <a:endParaRPr lang="en-US"/>
                </a:p>
              </p:txBody>
            </p:sp>
            <p:sp>
              <p:nvSpPr>
                <p:cNvPr id="76088" name="Freeform 312"/>
                <p:cNvSpPr>
                  <a:spLocks/>
                </p:cNvSpPr>
                <p:nvPr/>
              </p:nvSpPr>
              <p:spPr bwMode="auto">
                <a:xfrm>
                  <a:off x="25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89C3E"/>
                </a:solidFill>
                <a:ln w="9525" cap="rnd">
                  <a:noFill/>
                  <a:round/>
                  <a:headEnd/>
                  <a:tailEnd/>
                </a:ln>
                <a:effectLst/>
              </p:spPr>
              <p:txBody>
                <a:bodyPr/>
                <a:lstStyle/>
                <a:p>
                  <a:endParaRPr lang="en-US"/>
                </a:p>
              </p:txBody>
            </p:sp>
            <p:sp>
              <p:nvSpPr>
                <p:cNvPr id="76089" name="Freeform 313"/>
                <p:cNvSpPr>
                  <a:spLocks/>
                </p:cNvSpPr>
                <p:nvPr/>
              </p:nvSpPr>
              <p:spPr bwMode="auto">
                <a:xfrm>
                  <a:off x="25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A9D3D"/>
                </a:solidFill>
                <a:ln w="9525" cap="rnd">
                  <a:noFill/>
                  <a:round/>
                  <a:headEnd/>
                  <a:tailEnd/>
                </a:ln>
                <a:effectLst/>
              </p:spPr>
              <p:txBody>
                <a:bodyPr/>
                <a:lstStyle/>
                <a:p>
                  <a:endParaRPr lang="en-US"/>
                </a:p>
              </p:txBody>
            </p:sp>
            <p:sp>
              <p:nvSpPr>
                <p:cNvPr id="76090" name="Freeform 314"/>
                <p:cNvSpPr>
                  <a:spLocks/>
                </p:cNvSpPr>
                <p:nvPr/>
              </p:nvSpPr>
              <p:spPr bwMode="auto">
                <a:xfrm>
                  <a:off x="25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C9E3D"/>
                </a:solidFill>
                <a:ln w="9525" cap="rnd">
                  <a:noFill/>
                  <a:round/>
                  <a:headEnd/>
                  <a:tailEnd/>
                </a:ln>
                <a:effectLst/>
              </p:spPr>
              <p:txBody>
                <a:bodyPr/>
                <a:lstStyle/>
                <a:p>
                  <a:endParaRPr lang="en-US"/>
                </a:p>
              </p:txBody>
            </p:sp>
            <p:sp>
              <p:nvSpPr>
                <p:cNvPr id="76091" name="Freeform 315"/>
                <p:cNvSpPr>
                  <a:spLocks/>
                </p:cNvSpPr>
                <p:nvPr/>
              </p:nvSpPr>
              <p:spPr bwMode="auto">
                <a:xfrm>
                  <a:off x="25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3E9F3C"/>
                </a:solidFill>
                <a:ln w="9525" cap="rnd">
                  <a:noFill/>
                  <a:round/>
                  <a:headEnd/>
                  <a:tailEnd/>
                </a:ln>
                <a:effectLst/>
              </p:spPr>
              <p:txBody>
                <a:bodyPr/>
                <a:lstStyle/>
                <a:p>
                  <a:endParaRPr lang="en-US"/>
                </a:p>
              </p:txBody>
            </p:sp>
            <p:sp>
              <p:nvSpPr>
                <p:cNvPr id="76092" name="Freeform 316"/>
                <p:cNvSpPr>
                  <a:spLocks/>
                </p:cNvSpPr>
                <p:nvPr/>
              </p:nvSpPr>
              <p:spPr bwMode="auto">
                <a:xfrm>
                  <a:off x="259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0A03B"/>
                </a:solidFill>
                <a:ln w="9525" cap="rnd">
                  <a:noFill/>
                  <a:round/>
                  <a:headEnd/>
                  <a:tailEnd/>
                </a:ln>
                <a:effectLst/>
              </p:spPr>
              <p:txBody>
                <a:bodyPr/>
                <a:lstStyle/>
                <a:p>
                  <a:endParaRPr lang="en-US"/>
                </a:p>
              </p:txBody>
            </p:sp>
            <p:sp>
              <p:nvSpPr>
                <p:cNvPr id="76093" name="Freeform 317"/>
                <p:cNvSpPr>
                  <a:spLocks/>
                </p:cNvSpPr>
                <p:nvPr/>
              </p:nvSpPr>
              <p:spPr bwMode="auto">
                <a:xfrm>
                  <a:off x="260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1A03B"/>
                </a:solidFill>
                <a:ln w="9525" cap="rnd">
                  <a:noFill/>
                  <a:round/>
                  <a:headEnd/>
                  <a:tailEnd/>
                </a:ln>
                <a:effectLst/>
              </p:spPr>
              <p:txBody>
                <a:bodyPr/>
                <a:lstStyle/>
                <a:p>
                  <a:endParaRPr lang="en-US"/>
                </a:p>
              </p:txBody>
            </p:sp>
            <p:sp>
              <p:nvSpPr>
                <p:cNvPr id="76094" name="Freeform 318"/>
                <p:cNvSpPr>
                  <a:spLocks/>
                </p:cNvSpPr>
                <p:nvPr/>
              </p:nvSpPr>
              <p:spPr bwMode="auto">
                <a:xfrm>
                  <a:off x="26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3A13A"/>
                </a:solidFill>
                <a:ln w="9525" cap="rnd">
                  <a:noFill/>
                  <a:round/>
                  <a:headEnd/>
                  <a:tailEnd/>
                </a:ln>
                <a:effectLst/>
              </p:spPr>
              <p:txBody>
                <a:bodyPr/>
                <a:lstStyle/>
                <a:p>
                  <a:endParaRPr lang="en-US"/>
                </a:p>
              </p:txBody>
            </p:sp>
            <p:sp>
              <p:nvSpPr>
                <p:cNvPr id="76095" name="Freeform 319"/>
                <p:cNvSpPr>
                  <a:spLocks/>
                </p:cNvSpPr>
                <p:nvPr/>
              </p:nvSpPr>
              <p:spPr bwMode="auto">
                <a:xfrm>
                  <a:off x="26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5A23A"/>
                </a:solidFill>
                <a:ln w="9525" cap="rnd">
                  <a:noFill/>
                  <a:round/>
                  <a:headEnd/>
                  <a:tailEnd/>
                </a:ln>
                <a:effectLst/>
              </p:spPr>
              <p:txBody>
                <a:bodyPr/>
                <a:lstStyle/>
                <a:p>
                  <a:endParaRPr lang="en-US"/>
                </a:p>
              </p:txBody>
            </p:sp>
            <p:sp>
              <p:nvSpPr>
                <p:cNvPr id="76096" name="Freeform 320"/>
                <p:cNvSpPr>
                  <a:spLocks/>
                </p:cNvSpPr>
                <p:nvPr/>
              </p:nvSpPr>
              <p:spPr bwMode="auto">
                <a:xfrm>
                  <a:off x="26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7A339"/>
                </a:solidFill>
                <a:ln w="9525" cap="rnd">
                  <a:noFill/>
                  <a:round/>
                  <a:headEnd/>
                  <a:tailEnd/>
                </a:ln>
                <a:effectLst/>
              </p:spPr>
              <p:txBody>
                <a:bodyPr/>
                <a:lstStyle/>
                <a:p>
                  <a:endParaRPr lang="en-US"/>
                </a:p>
              </p:txBody>
            </p:sp>
            <p:sp>
              <p:nvSpPr>
                <p:cNvPr id="76097" name="Freeform 321"/>
                <p:cNvSpPr>
                  <a:spLocks/>
                </p:cNvSpPr>
                <p:nvPr/>
              </p:nvSpPr>
              <p:spPr bwMode="auto">
                <a:xfrm>
                  <a:off x="26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9A439"/>
                </a:solidFill>
                <a:ln w="9525" cap="rnd">
                  <a:noFill/>
                  <a:round/>
                  <a:headEnd/>
                  <a:tailEnd/>
                </a:ln>
                <a:effectLst/>
              </p:spPr>
              <p:txBody>
                <a:bodyPr/>
                <a:lstStyle/>
                <a:p>
                  <a:endParaRPr lang="en-US"/>
                </a:p>
              </p:txBody>
            </p:sp>
            <p:sp>
              <p:nvSpPr>
                <p:cNvPr id="76098" name="Freeform 322"/>
                <p:cNvSpPr>
                  <a:spLocks/>
                </p:cNvSpPr>
                <p:nvPr/>
              </p:nvSpPr>
              <p:spPr bwMode="auto">
                <a:xfrm>
                  <a:off x="26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AA538"/>
                </a:solidFill>
                <a:ln w="9525" cap="rnd">
                  <a:noFill/>
                  <a:round/>
                  <a:headEnd/>
                  <a:tailEnd/>
                </a:ln>
                <a:effectLst/>
              </p:spPr>
              <p:txBody>
                <a:bodyPr/>
                <a:lstStyle/>
                <a:p>
                  <a:endParaRPr lang="en-US"/>
                </a:p>
              </p:txBody>
            </p:sp>
            <p:sp>
              <p:nvSpPr>
                <p:cNvPr id="76099" name="Freeform 323"/>
                <p:cNvSpPr>
                  <a:spLocks/>
                </p:cNvSpPr>
                <p:nvPr/>
              </p:nvSpPr>
              <p:spPr bwMode="auto">
                <a:xfrm>
                  <a:off x="26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CA638"/>
                </a:solidFill>
                <a:ln w="9525" cap="rnd">
                  <a:noFill/>
                  <a:round/>
                  <a:headEnd/>
                  <a:tailEnd/>
                </a:ln>
                <a:effectLst/>
              </p:spPr>
              <p:txBody>
                <a:bodyPr/>
                <a:lstStyle/>
                <a:p>
                  <a:endParaRPr lang="en-US"/>
                </a:p>
              </p:txBody>
            </p:sp>
            <p:sp>
              <p:nvSpPr>
                <p:cNvPr id="76100" name="Freeform 324"/>
                <p:cNvSpPr>
                  <a:spLocks/>
                </p:cNvSpPr>
                <p:nvPr/>
              </p:nvSpPr>
              <p:spPr bwMode="auto">
                <a:xfrm>
                  <a:off x="26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4EA737"/>
                </a:solidFill>
                <a:ln w="9525" cap="rnd">
                  <a:noFill/>
                  <a:round/>
                  <a:headEnd/>
                  <a:tailEnd/>
                </a:ln>
                <a:effectLst/>
              </p:spPr>
              <p:txBody>
                <a:bodyPr/>
                <a:lstStyle/>
                <a:p>
                  <a:endParaRPr lang="en-US"/>
                </a:p>
              </p:txBody>
            </p:sp>
            <p:sp>
              <p:nvSpPr>
                <p:cNvPr id="76101" name="Freeform 325"/>
                <p:cNvSpPr>
                  <a:spLocks/>
                </p:cNvSpPr>
                <p:nvPr/>
              </p:nvSpPr>
              <p:spPr bwMode="auto">
                <a:xfrm>
                  <a:off x="263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0A736"/>
                </a:solidFill>
                <a:ln w="9525" cap="rnd">
                  <a:noFill/>
                  <a:round/>
                  <a:headEnd/>
                  <a:tailEnd/>
                </a:ln>
                <a:effectLst/>
              </p:spPr>
              <p:txBody>
                <a:bodyPr/>
                <a:lstStyle/>
                <a:p>
                  <a:endParaRPr lang="en-US"/>
                </a:p>
              </p:txBody>
            </p:sp>
            <p:sp>
              <p:nvSpPr>
                <p:cNvPr id="76102" name="Freeform 326"/>
                <p:cNvSpPr>
                  <a:spLocks/>
                </p:cNvSpPr>
                <p:nvPr/>
              </p:nvSpPr>
              <p:spPr bwMode="auto">
                <a:xfrm>
                  <a:off x="26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1A836"/>
                </a:solidFill>
                <a:ln w="9525" cap="rnd">
                  <a:noFill/>
                  <a:round/>
                  <a:headEnd/>
                  <a:tailEnd/>
                </a:ln>
                <a:effectLst/>
              </p:spPr>
              <p:txBody>
                <a:bodyPr/>
                <a:lstStyle/>
                <a:p>
                  <a:endParaRPr lang="en-US"/>
                </a:p>
              </p:txBody>
            </p:sp>
            <p:sp>
              <p:nvSpPr>
                <p:cNvPr id="76103" name="Freeform 327"/>
                <p:cNvSpPr>
                  <a:spLocks/>
                </p:cNvSpPr>
                <p:nvPr/>
              </p:nvSpPr>
              <p:spPr bwMode="auto">
                <a:xfrm>
                  <a:off x="26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3A935"/>
                </a:solidFill>
                <a:ln w="9525" cap="rnd">
                  <a:noFill/>
                  <a:round/>
                  <a:headEnd/>
                  <a:tailEnd/>
                </a:ln>
                <a:effectLst/>
              </p:spPr>
              <p:txBody>
                <a:bodyPr/>
                <a:lstStyle/>
                <a:p>
                  <a:endParaRPr lang="en-US"/>
                </a:p>
              </p:txBody>
            </p:sp>
            <p:sp>
              <p:nvSpPr>
                <p:cNvPr id="76104" name="Freeform 328"/>
                <p:cNvSpPr>
                  <a:spLocks/>
                </p:cNvSpPr>
                <p:nvPr/>
              </p:nvSpPr>
              <p:spPr bwMode="auto">
                <a:xfrm>
                  <a:off x="26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5AA35"/>
                </a:solidFill>
                <a:ln w="9525" cap="rnd">
                  <a:noFill/>
                  <a:round/>
                  <a:headEnd/>
                  <a:tailEnd/>
                </a:ln>
                <a:effectLst/>
              </p:spPr>
              <p:txBody>
                <a:bodyPr/>
                <a:lstStyle/>
                <a:p>
                  <a:endParaRPr lang="en-US"/>
                </a:p>
              </p:txBody>
            </p:sp>
            <p:sp>
              <p:nvSpPr>
                <p:cNvPr id="76105" name="Freeform 329"/>
                <p:cNvSpPr>
                  <a:spLocks/>
                </p:cNvSpPr>
                <p:nvPr/>
              </p:nvSpPr>
              <p:spPr bwMode="auto">
                <a:xfrm>
                  <a:off x="26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7AB34"/>
                </a:solidFill>
                <a:ln w="9525" cap="rnd">
                  <a:noFill/>
                  <a:round/>
                  <a:headEnd/>
                  <a:tailEnd/>
                </a:ln>
                <a:effectLst/>
              </p:spPr>
              <p:txBody>
                <a:bodyPr/>
                <a:lstStyle/>
                <a:p>
                  <a:endParaRPr lang="en-US"/>
                </a:p>
              </p:txBody>
            </p:sp>
            <p:sp>
              <p:nvSpPr>
                <p:cNvPr id="76106" name="Freeform 330"/>
                <p:cNvSpPr>
                  <a:spLocks/>
                </p:cNvSpPr>
                <p:nvPr/>
              </p:nvSpPr>
              <p:spPr bwMode="auto">
                <a:xfrm>
                  <a:off x="26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9AC34"/>
                </a:solidFill>
                <a:ln w="9525" cap="rnd">
                  <a:noFill/>
                  <a:round/>
                  <a:headEnd/>
                  <a:tailEnd/>
                </a:ln>
                <a:effectLst/>
              </p:spPr>
              <p:txBody>
                <a:bodyPr/>
                <a:lstStyle/>
                <a:p>
                  <a:endParaRPr lang="en-US"/>
                </a:p>
              </p:txBody>
            </p:sp>
            <p:sp>
              <p:nvSpPr>
                <p:cNvPr id="76107" name="Freeform 331"/>
                <p:cNvSpPr>
                  <a:spLocks/>
                </p:cNvSpPr>
                <p:nvPr/>
              </p:nvSpPr>
              <p:spPr bwMode="auto">
                <a:xfrm>
                  <a:off x="26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AAD33"/>
                </a:solidFill>
                <a:ln w="9525" cap="rnd">
                  <a:noFill/>
                  <a:round/>
                  <a:headEnd/>
                  <a:tailEnd/>
                </a:ln>
                <a:effectLst/>
              </p:spPr>
              <p:txBody>
                <a:bodyPr/>
                <a:lstStyle/>
                <a:p>
                  <a:endParaRPr lang="en-US"/>
                </a:p>
              </p:txBody>
            </p:sp>
            <p:sp>
              <p:nvSpPr>
                <p:cNvPr id="76108" name="Freeform 332"/>
                <p:cNvSpPr>
                  <a:spLocks/>
                </p:cNvSpPr>
                <p:nvPr/>
              </p:nvSpPr>
              <p:spPr bwMode="auto">
                <a:xfrm>
                  <a:off x="26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CAE33"/>
                </a:solidFill>
                <a:ln w="9525" cap="rnd">
                  <a:noFill/>
                  <a:round/>
                  <a:headEnd/>
                  <a:tailEnd/>
                </a:ln>
                <a:effectLst/>
              </p:spPr>
              <p:txBody>
                <a:bodyPr/>
                <a:lstStyle/>
                <a:p>
                  <a:endParaRPr lang="en-US"/>
                </a:p>
              </p:txBody>
            </p:sp>
            <p:sp>
              <p:nvSpPr>
                <p:cNvPr id="76109" name="Freeform 333"/>
                <p:cNvSpPr>
                  <a:spLocks/>
                </p:cNvSpPr>
                <p:nvPr/>
              </p:nvSpPr>
              <p:spPr bwMode="auto">
                <a:xfrm>
                  <a:off x="267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5EAF32"/>
                </a:solidFill>
                <a:ln w="9525" cap="rnd">
                  <a:noFill/>
                  <a:round/>
                  <a:headEnd/>
                  <a:tailEnd/>
                </a:ln>
                <a:effectLst/>
              </p:spPr>
              <p:txBody>
                <a:bodyPr/>
                <a:lstStyle/>
                <a:p>
                  <a:endParaRPr lang="en-US"/>
                </a:p>
              </p:txBody>
            </p:sp>
            <p:sp>
              <p:nvSpPr>
                <p:cNvPr id="76110" name="Freeform 334"/>
                <p:cNvSpPr>
                  <a:spLocks/>
                </p:cNvSpPr>
                <p:nvPr/>
              </p:nvSpPr>
              <p:spPr bwMode="auto">
                <a:xfrm>
                  <a:off x="26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0B031"/>
                </a:solidFill>
                <a:ln w="9525" cap="rnd">
                  <a:noFill/>
                  <a:round/>
                  <a:headEnd/>
                  <a:tailEnd/>
                </a:ln>
                <a:effectLst/>
              </p:spPr>
              <p:txBody>
                <a:bodyPr/>
                <a:lstStyle/>
                <a:p>
                  <a:endParaRPr lang="en-US"/>
                </a:p>
              </p:txBody>
            </p:sp>
            <p:sp>
              <p:nvSpPr>
                <p:cNvPr id="76111" name="Freeform 335"/>
                <p:cNvSpPr>
                  <a:spLocks/>
                </p:cNvSpPr>
                <p:nvPr/>
              </p:nvSpPr>
              <p:spPr bwMode="auto">
                <a:xfrm>
                  <a:off x="26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2B031"/>
                </a:solidFill>
                <a:ln w="9525" cap="rnd">
                  <a:noFill/>
                  <a:round/>
                  <a:headEnd/>
                  <a:tailEnd/>
                </a:ln>
                <a:effectLst/>
              </p:spPr>
              <p:txBody>
                <a:bodyPr/>
                <a:lstStyle/>
                <a:p>
                  <a:endParaRPr lang="en-US"/>
                </a:p>
              </p:txBody>
            </p:sp>
            <p:sp>
              <p:nvSpPr>
                <p:cNvPr id="76112" name="Freeform 336"/>
                <p:cNvSpPr>
                  <a:spLocks/>
                </p:cNvSpPr>
                <p:nvPr/>
              </p:nvSpPr>
              <p:spPr bwMode="auto">
                <a:xfrm>
                  <a:off x="26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3B130"/>
                </a:solidFill>
                <a:ln w="9525" cap="rnd">
                  <a:noFill/>
                  <a:round/>
                  <a:headEnd/>
                  <a:tailEnd/>
                </a:ln>
                <a:effectLst/>
              </p:spPr>
              <p:txBody>
                <a:bodyPr/>
                <a:lstStyle/>
                <a:p>
                  <a:endParaRPr lang="en-US"/>
                </a:p>
              </p:txBody>
            </p:sp>
            <p:sp>
              <p:nvSpPr>
                <p:cNvPr id="76113" name="Freeform 337"/>
                <p:cNvSpPr>
                  <a:spLocks/>
                </p:cNvSpPr>
                <p:nvPr/>
              </p:nvSpPr>
              <p:spPr bwMode="auto">
                <a:xfrm>
                  <a:off x="26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5B230"/>
                </a:solidFill>
                <a:ln w="9525" cap="rnd">
                  <a:noFill/>
                  <a:round/>
                  <a:headEnd/>
                  <a:tailEnd/>
                </a:ln>
                <a:effectLst/>
              </p:spPr>
              <p:txBody>
                <a:bodyPr/>
                <a:lstStyle/>
                <a:p>
                  <a:endParaRPr lang="en-US"/>
                </a:p>
              </p:txBody>
            </p:sp>
            <p:sp>
              <p:nvSpPr>
                <p:cNvPr id="76114" name="Freeform 338"/>
                <p:cNvSpPr>
                  <a:spLocks/>
                </p:cNvSpPr>
                <p:nvPr/>
              </p:nvSpPr>
              <p:spPr bwMode="auto">
                <a:xfrm>
                  <a:off x="269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7B32F"/>
                </a:solidFill>
                <a:ln w="9525" cap="rnd">
                  <a:noFill/>
                  <a:round/>
                  <a:headEnd/>
                  <a:tailEnd/>
                </a:ln>
                <a:effectLst/>
              </p:spPr>
              <p:txBody>
                <a:bodyPr/>
                <a:lstStyle/>
                <a:p>
                  <a:endParaRPr lang="en-US"/>
                </a:p>
              </p:txBody>
            </p:sp>
            <p:sp>
              <p:nvSpPr>
                <p:cNvPr id="76115" name="Freeform 339"/>
                <p:cNvSpPr>
                  <a:spLocks/>
                </p:cNvSpPr>
                <p:nvPr/>
              </p:nvSpPr>
              <p:spPr bwMode="auto">
                <a:xfrm>
                  <a:off x="270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9B42F"/>
                </a:solidFill>
                <a:ln w="9525" cap="rnd">
                  <a:noFill/>
                  <a:round/>
                  <a:headEnd/>
                  <a:tailEnd/>
                </a:ln>
                <a:effectLst/>
              </p:spPr>
              <p:txBody>
                <a:bodyPr/>
                <a:lstStyle/>
                <a:p>
                  <a:endParaRPr lang="en-US"/>
                </a:p>
              </p:txBody>
            </p:sp>
            <p:sp>
              <p:nvSpPr>
                <p:cNvPr id="76116" name="Freeform 340"/>
                <p:cNvSpPr>
                  <a:spLocks/>
                </p:cNvSpPr>
                <p:nvPr/>
              </p:nvSpPr>
              <p:spPr bwMode="auto">
                <a:xfrm>
                  <a:off x="27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BB52E"/>
                </a:solidFill>
                <a:ln w="9525" cap="rnd">
                  <a:noFill/>
                  <a:round/>
                  <a:headEnd/>
                  <a:tailEnd/>
                </a:ln>
                <a:effectLst/>
              </p:spPr>
              <p:txBody>
                <a:bodyPr/>
                <a:lstStyle/>
                <a:p>
                  <a:endParaRPr lang="en-US"/>
                </a:p>
              </p:txBody>
            </p:sp>
            <p:sp>
              <p:nvSpPr>
                <p:cNvPr id="76117" name="Freeform 341"/>
                <p:cNvSpPr>
                  <a:spLocks/>
                </p:cNvSpPr>
                <p:nvPr/>
              </p:nvSpPr>
              <p:spPr bwMode="auto">
                <a:xfrm>
                  <a:off x="27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CB62D"/>
                </a:solidFill>
                <a:ln w="9525" cap="rnd">
                  <a:noFill/>
                  <a:round/>
                  <a:headEnd/>
                  <a:tailEnd/>
                </a:ln>
                <a:effectLst/>
              </p:spPr>
              <p:txBody>
                <a:bodyPr/>
                <a:lstStyle/>
                <a:p>
                  <a:endParaRPr lang="en-US"/>
                </a:p>
              </p:txBody>
            </p:sp>
            <p:sp>
              <p:nvSpPr>
                <p:cNvPr id="76118" name="Freeform 342"/>
                <p:cNvSpPr>
                  <a:spLocks/>
                </p:cNvSpPr>
                <p:nvPr/>
              </p:nvSpPr>
              <p:spPr bwMode="auto">
                <a:xfrm>
                  <a:off x="27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6EB72D"/>
                </a:solidFill>
                <a:ln w="9525" cap="rnd">
                  <a:noFill/>
                  <a:round/>
                  <a:headEnd/>
                  <a:tailEnd/>
                </a:ln>
                <a:effectLst/>
              </p:spPr>
              <p:txBody>
                <a:bodyPr/>
                <a:lstStyle/>
                <a:p>
                  <a:endParaRPr lang="en-US"/>
                </a:p>
              </p:txBody>
            </p:sp>
            <p:sp>
              <p:nvSpPr>
                <p:cNvPr id="76119" name="Freeform 343"/>
                <p:cNvSpPr>
                  <a:spLocks/>
                </p:cNvSpPr>
                <p:nvPr/>
              </p:nvSpPr>
              <p:spPr bwMode="auto">
                <a:xfrm>
                  <a:off x="271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0B82C"/>
                </a:solidFill>
                <a:ln w="9525" cap="rnd">
                  <a:noFill/>
                  <a:round/>
                  <a:headEnd/>
                  <a:tailEnd/>
                </a:ln>
                <a:effectLst/>
              </p:spPr>
              <p:txBody>
                <a:bodyPr/>
                <a:lstStyle/>
                <a:p>
                  <a:endParaRPr lang="en-US"/>
                </a:p>
              </p:txBody>
            </p:sp>
            <p:sp>
              <p:nvSpPr>
                <p:cNvPr id="76120" name="Freeform 344"/>
                <p:cNvSpPr>
                  <a:spLocks/>
                </p:cNvSpPr>
                <p:nvPr/>
              </p:nvSpPr>
              <p:spPr bwMode="auto">
                <a:xfrm>
                  <a:off x="27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2B82C"/>
                </a:solidFill>
                <a:ln w="9525" cap="rnd">
                  <a:noFill/>
                  <a:round/>
                  <a:headEnd/>
                  <a:tailEnd/>
                </a:ln>
                <a:effectLst/>
              </p:spPr>
              <p:txBody>
                <a:bodyPr/>
                <a:lstStyle/>
                <a:p>
                  <a:endParaRPr lang="en-US"/>
                </a:p>
              </p:txBody>
            </p:sp>
            <p:sp>
              <p:nvSpPr>
                <p:cNvPr id="76121" name="Freeform 345"/>
                <p:cNvSpPr>
                  <a:spLocks/>
                </p:cNvSpPr>
                <p:nvPr/>
              </p:nvSpPr>
              <p:spPr bwMode="auto">
                <a:xfrm>
                  <a:off x="27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3B92B"/>
                </a:solidFill>
                <a:ln w="9525" cap="rnd">
                  <a:noFill/>
                  <a:round/>
                  <a:headEnd/>
                  <a:tailEnd/>
                </a:ln>
                <a:effectLst/>
              </p:spPr>
              <p:txBody>
                <a:bodyPr/>
                <a:lstStyle/>
                <a:p>
                  <a:endParaRPr lang="en-US"/>
                </a:p>
              </p:txBody>
            </p:sp>
            <p:sp>
              <p:nvSpPr>
                <p:cNvPr id="76122" name="Freeform 346"/>
                <p:cNvSpPr>
                  <a:spLocks/>
                </p:cNvSpPr>
                <p:nvPr/>
              </p:nvSpPr>
              <p:spPr bwMode="auto">
                <a:xfrm>
                  <a:off x="27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5BA2B"/>
                </a:solidFill>
                <a:ln w="9525" cap="rnd">
                  <a:noFill/>
                  <a:round/>
                  <a:headEnd/>
                  <a:tailEnd/>
                </a:ln>
                <a:effectLst/>
              </p:spPr>
              <p:txBody>
                <a:bodyPr/>
                <a:lstStyle/>
                <a:p>
                  <a:endParaRPr lang="en-US"/>
                </a:p>
              </p:txBody>
            </p:sp>
            <p:sp>
              <p:nvSpPr>
                <p:cNvPr id="76123" name="Freeform 347"/>
                <p:cNvSpPr>
                  <a:spLocks/>
                </p:cNvSpPr>
                <p:nvPr/>
              </p:nvSpPr>
              <p:spPr bwMode="auto">
                <a:xfrm>
                  <a:off x="27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7BB2A"/>
                </a:solidFill>
                <a:ln w="9525" cap="rnd">
                  <a:noFill/>
                  <a:round/>
                  <a:headEnd/>
                  <a:tailEnd/>
                </a:ln>
                <a:effectLst/>
              </p:spPr>
              <p:txBody>
                <a:bodyPr/>
                <a:lstStyle/>
                <a:p>
                  <a:endParaRPr lang="en-US"/>
                </a:p>
              </p:txBody>
            </p:sp>
            <p:sp>
              <p:nvSpPr>
                <p:cNvPr id="76124" name="Freeform 348"/>
                <p:cNvSpPr>
                  <a:spLocks/>
                </p:cNvSpPr>
                <p:nvPr/>
              </p:nvSpPr>
              <p:spPr bwMode="auto">
                <a:xfrm>
                  <a:off x="27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9BC2A"/>
                </a:solidFill>
                <a:ln w="9525" cap="rnd">
                  <a:noFill/>
                  <a:round/>
                  <a:headEnd/>
                  <a:tailEnd/>
                </a:ln>
                <a:effectLst/>
              </p:spPr>
              <p:txBody>
                <a:bodyPr/>
                <a:lstStyle/>
                <a:p>
                  <a:endParaRPr lang="en-US"/>
                </a:p>
              </p:txBody>
            </p:sp>
            <p:sp>
              <p:nvSpPr>
                <p:cNvPr id="76125" name="Freeform 349"/>
                <p:cNvSpPr>
                  <a:spLocks/>
                </p:cNvSpPr>
                <p:nvPr/>
              </p:nvSpPr>
              <p:spPr bwMode="auto">
                <a:xfrm>
                  <a:off x="27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BBD29"/>
                </a:solidFill>
                <a:ln w="9525" cap="rnd">
                  <a:noFill/>
                  <a:round/>
                  <a:headEnd/>
                  <a:tailEnd/>
                </a:ln>
                <a:effectLst/>
              </p:spPr>
              <p:txBody>
                <a:bodyPr/>
                <a:lstStyle/>
                <a:p>
                  <a:endParaRPr lang="en-US"/>
                </a:p>
              </p:txBody>
            </p:sp>
            <p:sp>
              <p:nvSpPr>
                <p:cNvPr id="76126" name="Freeform 350"/>
                <p:cNvSpPr>
                  <a:spLocks/>
                </p:cNvSpPr>
                <p:nvPr/>
              </p:nvSpPr>
              <p:spPr bwMode="auto">
                <a:xfrm>
                  <a:off x="27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DBE28"/>
                </a:solidFill>
                <a:ln w="9525" cap="rnd">
                  <a:noFill/>
                  <a:round/>
                  <a:headEnd/>
                  <a:tailEnd/>
                </a:ln>
                <a:effectLst/>
              </p:spPr>
              <p:txBody>
                <a:bodyPr/>
                <a:lstStyle/>
                <a:p>
                  <a:endParaRPr lang="en-US"/>
                </a:p>
              </p:txBody>
            </p:sp>
            <p:sp>
              <p:nvSpPr>
                <p:cNvPr id="76127" name="Freeform 351"/>
                <p:cNvSpPr>
                  <a:spLocks/>
                </p:cNvSpPr>
                <p:nvPr/>
              </p:nvSpPr>
              <p:spPr bwMode="auto">
                <a:xfrm>
                  <a:off x="27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7EBF28"/>
                </a:solidFill>
                <a:ln w="9525" cap="rnd">
                  <a:noFill/>
                  <a:round/>
                  <a:headEnd/>
                  <a:tailEnd/>
                </a:ln>
                <a:effectLst/>
              </p:spPr>
              <p:txBody>
                <a:bodyPr/>
                <a:lstStyle/>
                <a:p>
                  <a:endParaRPr lang="en-US"/>
                </a:p>
              </p:txBody>
            </p:sp>
            <p:sp>
              <p:nvSpPr>
                <p:cNvPr id="76128" name="Freeform 352"/>
                <p:cNvSpPr>
                  <a:spLocks/>
                </p:cNvSpPr>
                <p:nvPr/>
              </p:nvSpPr>
              <p:spPr bwMode="auto">
                <a:xfrm>
                  <a:off x="27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0C027"/>
                </a:solidFill>
                <a:ln w="9525" cap="rnd">
                  <a:noFill/>
                  <a:round/>
                  <a:headEnd/>
                  <a:tailEnd/>
                </a:ln>
                <a:effectLst/>
              </p:spPr>
              <p:txBody>
                <a:bodyPr/>
                <a:lstStyle/>
                <a:p>
                  <a:endParaRPr lang="en-US"/>
                </a:p>
              </p:txBody>
            </p:sp>
            <p:sp>
              <p:nvSpPr>
                <p:cNvPr id="76129" name="Freeform 353"/>
                <p:cNvSpPr>
                  <a:spLocks/>
                </p:cNvSpPr>
                <p:nvPr/>
              </p:nvSpPr>
              <p:spPr bwMode="auto">
                <a:xfrm>
                  <a:off x="27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2C027"/>
                </a:solidFill>
                <a:ln w="9525" cap="rnd">
                  <a:noFill/>
                  <a:round/>
                  <a:headEnd/>
                  <a:tailEnd/>
                </a:ln>
                <a:effectLst/>
              </p:spPr>
              <p:txBody>
                <a:bodyPr/>
                <a:lstStyle/>
                <a:p>
                  <a:endParaRPr lang="en-US"/>
                </a:p>
              </p:txBody>
            </p:sp>
            <p:sp>
              <p:nvSpPr>
                <p:cNvPr id="76130" name="Freeform 354"/>
                <p:cNvSpPr>
                  <a:spLocks/>
                </p:cNvSpPr>
                <p:nvPr/>
              </p:nvSpPr>
              <p:spPr bwMode="auto">
                <a:xfrm>
                  <a:off x="27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4C126"/>
                </a:solidFill>
                <a:ln w="9525" cap="rnd">
                  <a:noFill/>
                  <a:round/>
                  <a:headEnd/>
                  <a:tailEnd/>
                </a:ln>
                <a:effectLst/>
              </p:spPr>
              <p:txBody>
                <a:bodyPr/>
                <a:lstStyle/>
                <a:p>
                  <a:endParaRPr lang="en-US"/>
                </a:p>
              </p:txBody>
            </p:sp>
            <p:sp>
              <p:nvSpPr>
                <p:cNvPr id="76131" name="Freeform 355"/>
                <p:cNvSpPr>
                  <a:spLocks/>
                </p:cNvSpPr>
                <p:nvPr/>
              </p:nvSpPr>
              <p:spPr bwMode="auto">
                <a:xfrm>
                  <a:off x="277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5C226"/>
                </a:solidFill>
                <a:ln w="9525" cap="rnd">
                  <a:noFill/>
                  <a:round/>
                  <a:headEnd/>
                  <a:tailEnd/>
                </a:ln>
                <a:effectLst/>
              </p:spPr>
              <p:txBody>
                <a:bodyPr/>
                <a:lstStyle/>
                <a:p>
                  <a:endParaRPr lang="en-US"/>
                </a:p>
              </p:txBody>
            </p:sp>
            <p:sp>
              <p:nvSpPr>
                <p:cNvPr id="76132" name="Freeform 356"/>
                <p:cNvSpPr>
                  <a:spLocks/>
                </p:cNvSpPr>
                <p:nvPr/>
              </p:nvSpPr>
              <p:spPr bwMode="auto">
                <a:xfrm>
                  <a:off x="277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7C325"/>
                </a:solidFill>
                <a:ln w="9525" cap="rnd">
                  <a:noFill/>
                  <a:round/>
                  <a:headEnd/>
                  <a:tailEnd/>
                </a:ln>
                <a:effectLst/>
              </p:spPr>
              <p:txBody>
                <a:bodyPr/>
                <a:lstStyle/>
                <a:p>
                  <a:endParaRPr lang="en-US"/>
                </a:p>
              </p:txBody>
            </p:sp>
            <p:sp>
              <p:nvSpPr>
                <p:cNvPr id="76133" name="Freeform 357"/>
                <p:cNvSpPr>
                  <a:spLocks/>
                </p:cNvSpPr>
                <p:nvPr/>
              </p:nvSpPr>
              <p:spPr bwMode="auto">
                <a:xfrm>
                  <a:off x="27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9C424"/>
                </a:solidFill>
                <a:ln w="9525" cap="rnd">
                  <a:noFill/>
                  <a:round/>
                  <a:headEnd/>
                  <a:tailEnd/>
                </a:ln>
                <a:effectLst/>
              </p:spPr>
              <p:txBody>
                <a:bodyPr/>
                <a:lstStyle/>
                <a:p>
                  <a:endParaRPr lang="en-US"/>
                </a:p>
              </p:txBody>
            </p:sp>
            <p:sp>
              <p:nvSpPr>
                <p:cNvPr id="76134" name="Freeform 358"/>
                <p:cNvSpPr>
                  <a:spLocks/>
                </p:cNvSpPr>
                <p:nvPr/>
              </p:nvSpPr>
              <p:spPr bwMode="auto">
                <a:xfrm>
                  <a:off x="27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BC524"/>
                </a:solidFill>
                <a:ln w="9525" cap="rnd">
                  <a:noFill/>
                  <a:round/>
                  <a:headEnd/>
                  <a:tailEnd/>
                </a:ln>
                <a:effectLst/>
              </p:spPr>
              <p:txBody>
                <a:bodyPr/>
                <a:lstStyle/>
                <a:p>
                  <a:endParaRPr lang="en-US"/>
                </a:p>
              </p:txBody>
            </p:sp>
            <p:sp>
              <p:nvSpPr>
                <p:cNvPr id="76135" name="Freeform 359"/>
                <p:cNvSpPr>
                  <a:spLocks/>
                </p:cNvSpPr>
                <p:nvPr/>
              </p:nvSpPr>
              <p:spPr bwMode="auto">
                <a:xfrm>
                  <a:off x="27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DC623"/>
                </a:solidFill>
                <a:ln w="9525" cap="rnd">
                  <a:noFill/>
                  <a:round/>
                  <a:headEnd/>
                  <a:tailEnd/>
                </a:ln>
                <a:effectLst/>
              </p:spPr>
              <p:txBody>
                <a:bodyPr/>
                <a:lstStyle/>
                <a:p>
                  <a:endParaRPr lang="en-US"/>
                </a:p>
              </p:txBody>
            </p:sp>
            <p:sp>
              <p:nvSpPr>
                <p:cNvPr id="76136" name="Freeform 360"/>
                <p:cNvSpPr>
                  <a:spLocks/>
                </p:cNvSpPr>
                <p:nvPr/>
              </p:nvSpPr>
              <p:spPr bwMode="auto">
                <a:xfrm>
                  <a:off x="27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8EC723"/>
                </a:solidFill>
                <a:ln w="9525" cap="rnd">
                  <a:noFill/>
                  <a:round/>
                  <a:headEnd/>
                  <a:tailEnd/>
                </a:ln>
                <a:effectLst/>
              </p:spPr>
              <p:txBody>
                <a:bodyPr/>
                <a:lstStyle/>
                <a:p>
                  <a:endParaRPr lang="en-US"/>
                </a:p>
              </p:txBody>
            </p:sp>
            <p:sp>
              <p:nvSpPr>
                <p:cNvPr id="76137" name="Freeform 361"/>
                <p:cNvSpPr>
                  <a:spLocks/>
                </p:cNvSpPr>
                <p:nvPr/>
              </p:nvSpPr>
              <p:spPr bwMode="auto">
                <a:xfrm>
                  <a:off x="280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0C822"/>
                </a:solidFill>
                <a:ln w="9525" cap="rnd">
                  <a:noFill/>
                  <a:round/>
                  <a:headEnd/>
                  <a:tailEnd/>
                </a:ln>
                <a:effectLst/>
              </p:spPr>
              <p:txBody>
                <a:bodyPr/>
                <a:lstStyle/>
                <a:p>
                  <a:endParaRPr lang="en-US"/>
                </a:p>
              </p:txBody>
            </p:sp>
            <p:sp>
              <p:nvSpPr>
                <p:cNvPr id="76138" name="Freeform 362"/>
                <p:cNvSpPr>
                  <a:spLocks/>
                </p:cNvSpPr>
                <p:nvPr/>
              </p:nvSpPr>
              <p:spPr bwMode="auto">
                <a:xfrm>
                  <a:off x="28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2C822"/>
                </a:solidFill>
                <a:ln w="9525" cap="rnd">
                  <a:noFill/>
                  <a:round/>
                  <a:headEnd/>
                  <a:tailEnd/>
                </a:ln>
                <a:effectLst/>
              </p:spPr>
              <p:txBody>
                <a:bodyPr/>
                <a:lstStyle/>
                <a:p>
                  <a:endParaRPr lang="en-US"/>
                </a:p>
              </p:txBody>
            </p:sp>
            <p:sp>
              <p:nvSpPr>
                <p:cNvPr id="76139" name="Freeform 363"/>
                <p:cNvSpPr>
                  <a:spLocks/>
                </p:cNvSpPr>
                <p:nvPr/>
              </p:nvSpPr>
              <p:spPr bwMode="auto">
                <a:xfrm>
                  <a:off x="28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4C921"/>
                </a:solidFill>
                <a:ln w="9525" cap="rnd">
                  <a:noFill/>
                  <a:round/>
                  <a:headEnd/>
                  <a:tailEnd/>
                </a:ln>
                <a:effectLst/>
              </p:spPr>
              <p:txBody>
                <a:bodyPr/>
                <a:lstStyle/>
                <a:p>
                  <a:endParaRPr lang="en-US"/>
                </a:p>
              </p:txBody>
            </p:sp>
            <p:sp>
              <p:nvSpPr>
                <p:cNvPr id="76140" name="Freeform 364"/>
                <p:cNvSpPr>
                  <a:spLocks/>
                </p:cNvSpPr>
                <p:nvPr/>
              </p:nvSpPr>
              <p:spPr bwMode="auto">
                <a:xfrm>
                  <a:off x="28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5CA21"/>
                </a:solidFill>
                <a:ln w="9525" cap="rnd">
                  <a:noFill/>
                  <a:round/>
                  <a:headEnd/>
                  <a:tailEnd/>
                </a:ln>
                <a:effectLst/>
              </p:spPr>
              <p:txBody>
                <a:bodyPr/>
                <a:lstStyle/>
                <a:p>
                  <a:endParaRPr lang="en-US"/>
                </a:p>
              </p:txBody>
            </p:sp>
            <p:sp>
              <p:nvSpPr>
                <p:cNvPr id="76141" name="Freeform 365"/>
                <p:cNvSpPr>
                  <a:spLocks/>
                </p:cNvSpPr>
                <p:nvPr/>
              </p:nvSpPr>
              <p:spPr bwMode="auto">
                <a:xfrm>
                  <a:off x="281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7CB20"/>
                </a:solidFill>
                <a:ln w="9525" cap="rnd">
                  <a:noFill/>
                  <a:round/>
                  <a:headEnd/>
                  <a:tailEnd/>
                </a:ln>
                <a:effectLst/>
              </p:spPr>
              <p:txBody>
                <a:bodyPr/>
                <a:lstStyle/>
                <a:p>
                  <a:endParaRPr lang="en-US"/>
                </a:p>
              </p:txBody>
            </p:sp>
            <p:sp>
              <p:nvSpPr>
                <p:cNvPr id="76142" name="Freeform 366"/>
                <p:cNvSpPr>
                  <a:spLocks/>
                </p:cNvSpPr>
                <p:nvPr/>
              </p:nvSpPr>
              <p:spPr bwMode="auto">
                <a:xfrm>
                  <a:off x="282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9CC1F"/>
                </a:solidFill>
                <a:ln w="9525" cap="rnd">
                  <a:noFill/>
                  <a:round/>
                  <a:headEnd/>
                  <a:tailEnd/>
                </a:ln>
                <a:effectLst/>
              </p:spPr>
              <p:txBody>
                <a:bodyPr/>
                <a:lstStyle/>
                <a:p>
                  <a:endParaRPr lang="en-US"/>
                </a:p>
              </p:txBody>
            </p:sp>
            <p:sp>
              <p:nvSpPr>
                <p:cNvPr id="76143" name="Freeform 367"/>
                <p:cNvSpPr>
                  <a:spLocks/>
                </p:cNvSpPr>
                <p:nvPr/>
              </p:nvSpPr>
              <p:spPr bwMode="auto">
                <a:xfrm>
                  <a:off x="28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BCD1F"/>
                </a:solidFill>
                <a:ln w="9525" cap="rnd">
                  <a:noFill/>
                  <a:round/>
                  <a:headEnd/>
                  <a:tailEnd/>
                </a:ln>
                <a:effectLst/>
              </p:spPr>
              <p:txBody>
                <a:bodyPr/>
                <a:lstStyle/>
                <a:p>
                  <a:endParaRPr lang="en-US"/>
                </a:p>
              </p:txBody>
            </p:sp>
            <p:sp>
              <p:nvSpPr>
                <p:cNvPr id="76144" name="Freeform 368"/>
                <p:cNvSpPr>
                  <a:spLocks/>
                </p:cNvSpPr>
                <p:nvPr/>
              </p:nvSpPr>
              <p:spPr bwMode="auto">
                <a:xfrm>
                  <a:off x="28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DCE1E"/>
                </a:solidFill>
                <a:ln w="9525" cap="rnd">
                  <a:noFill/>
                  <a:round/>
                  <a:headEnd/>
                  <a:tailEnd/>
                </a:ln>
                <a:effectLst/>
              </p:spPr>
              <p:txBody>
                <a:bodyPr/>
                <a:lstStyle/>
                <a:p>
                  <a:endParaRPr lang="en-US"/>
                </a:p>
              </p:txBody>
            </p:sp>
            <p:sp>
              <p:nvSpPr>
                <p:cNvPr id="76145" name="Freeform 369"/>
                <p:cNvSpPr>
                  <a:spLocks/>
                </p:cNvSpPr>
                <p:nvPr/>
              </p:nvSpPr>
              <p:spPr bwMode="auto">
                <a:xfrm>
                  <a:off x="28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9FCF1E"/>
                </a:solidFill>
                <a:ln w="9525" cap="rnd">
                  <a:noFill/>
                  <a:round/>
                  <a:headEnd/>
                  <a:tailEnd/>
                </a:ln>
                <a:effectLst/>
              </p:spPr>
              <p:txBody>
                <a:bodyPr/>
                <a:lstStyle/>
                <a:p>
                  <a:endParaRPr lang="en-US"/>
                </a:p>
              </p:txBody>
            </p:sp>
            <p:sp>
              <p:nvSpPr>
                <p:cNvPr id="76146" name="Freeform 370"/>
                <p:cNvSpPr>
                  <a:spLocks/>
                </p:cNvSpPr>
                <p:nvPr/>
              </p:nvSpPr>
              <p:spPr bwMode="auto">
                <a:xfrm>
                  <a:off x="28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0D01D"/>
                </a:solidFill>
                <a:ln w="9525" cap="rnd">
                  <a:noFill/>
                  <a:round/>
                  <a:headEnd/>
                  <a:tailEnd/>
                </a:ln>
                <a:effectLst/>
              </p:spPr>
              <p:txBody>
                <a:bodyPr/>
                <a:lstStyle/>
                <a:p>
                  <a:endParaRPr lang="en-US"/>
                </a:p>
              </p:txBody>
            </p:sp>
            <p:sp>
              <p:nvSpPr>
                <p:cNvPr id="76147" name="Freeform 371"/>
                <p:cNvSpPr>
                  <a:spLocks/>
                </p:cNvSpPr>
                <p:nvPr/>
              </p:nvSpPr>
              <p:spPr bwMode="auto">
                <a:xfrm>
                  <a:off x="28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2D11D"/>
                </a:solidFill>
                <a:ln w="9525" cap="rnd">
                  <a:noFill/>
                  <a:round/>
                  <a:headEnd/>
                  <a:tailEnd/>
                </a:ln>
                <a:effectLst/>
              </p:spPr>
              <p:txBody>
                <a:bodyPr/>
                <a:lstStyle/>
                <a:p>
                  <a:endParaRPr lang="en-US"/>
                </a:p>
              </p:txBody>
            </p:sp>
            <p:sp>
              <p:nvSpPr>
                <p:cNvPr id="76148" name="Freeform 372"/>
                <p:cNvSpPr>
                  <a:spLocks/>
                </p:cNvSpPr>
                <p:nvPr/>
              </p:nvSpPr>
              <p:spPr bwMode="auto">
                <a:xfrm>
                  <a:off x="28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4D11C"/>
                </a:solidFill>
                <a:ln w="9525" cap="rnd">
                  <a:noFill/>
                  <a:round/>
                  <a:headEnd/>
                  <a:tailEnd/>
                </a:ln>
                <a:effectLst/>
              </p:spPr>
              <p:txBody>
                <a:bodyPr/>
                <a:lstStyle/>
                <a:p>
                  <a:endParaRPr lang="en-US"/>
                </a:p>
              </p:txBody>
            </p:sp>
            <p:sp>
              <p:nvSpPr>
                <p:cNvPr id="76149" name="Freeform 373"/>
                <p:cNvSpPr>
                  <a:spLocks/>
                </p:cNvSpPr>
                <p:nvPr/>
              </p:nvSpPr>
              <p:spPr bwMode="auto">
                <a:xfrm>
                  <a:off x="285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6D21B"/>
                </a:solidFill>
                <a:ln w="9525" cap="rnd">
                  <a:noFill/>
                  <a:round/>
                  <a:headEnd/>
                  <a:tailEnd/>
                </a:ln>
                <a:effectLst/>
              </p:spPr>
              <p:txBody>
                <a:bodyPr/>
                <a:lstStyle/>
                <a:p>
                  <a:endParaRPr lang="en-US"/>
                </a:p>
              </p:txBody>
            </p:sp>
            <p:sp>
              <p:nvSpPr>
                <p:cNvPr id="76150" name="Freeform 374"/>
                <p:cNvSpPr>
                  <a:spLocks/>
                </p:cNvSpPr>
                <p:nvPr/>
              </p:nvSpPr>
              <p:spPr bwMode="auto">
                <a:xfrm>
                  <a:off x="28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7D31B"/>
                </a:solidFill>
                <a:ln w="9525" cap="rnd">
                  <a:noFill/>
                  <a:round/>
                  <a:headEnd/>
                  <a:tailEnd/>
                </a:ln>
                <a:effectLst/>
              </p:spPr>
              <p:txBody>
                <a:bodyPr/>
                <a:lstStyle/>
                <a:p>
                  <a:endParaRPr lang="en-US"/>
                </a:p>
              </p:txBody>
            </p:sp>
            <p:sp>
              <p:nvSpPr>
                <p:cNvPr id="76151" name="Freeform 375"/>
                <p:cNvSpPr>
                  <a:spLocks/>
                </p:cNvSpPr>
                <p:nvPr/>
              </p:nvSpPr>
              <p:spPr bwMode="auto">
                <a:xfrm>
                  <a:off x="28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9D41A"/>
                </a:solidFill>
                <a:ln w="9525" cap="rnd">
                  <a:noFill/>
                  <a:round/>
                  <a:headEnd/>
                  <a:tailEnd/>
                </a:ln>
                <a:effectLst/>
              </p:spPr>
              <p:txBody>
                <a:bodyPr/>
                <a:lstStyle/>
                <a:p>
                  <a:endParaRPr lang="en-US"/>
                </a:p>
              </p:txBody>
            </p:sp>
            <p:sp>
              <p:nvSpPr>
                <p:cNvPr id="76152" name="Freeform 376"/>
                <p:cNvSpPr>
                  <a:spLocks/>
                </p:cNvSpPr>
                <p:nvPr/>
              </p:nvSpPr>
              <p:spPr bwMode="auto">
                <a:xfrm>
                  <a:off x="28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BD51A"/>
                </a:solidFill>
                <a:ln w="9525" cap="rnd">
                  <a:noFill/>
                  <a:round/>
                  <a:headEnd/>
                  <a:tailEnd/>
                </a:ln>
                <a:effectLst/>
              </p:spPr>
              <p:txBody>
                <a:bodyPr/>
                <a:lstStyle/>
                <a:p>
                  <a:endParaRPr lang="en-US"/>
                </a:p>
              </p:txBody>
            </p:sp>
            <p:sp>
              <p:nvSpPr>
                <p:cNvPr id="76153" name="Freeform 377"/>
                <p:cNvSpPr>
                  <a:spLocks/>
                </p:cNvSpPr>
                <p:nvPr/>
              </p:nvSpPr>
              <p:spPr bwMode="auto">
                <a:xfrm>
                  <a:off x="28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DD619"/>
                </a:solidFill>
                <a:ln w="9525" cap="rnd">
                  <a:noFill/>
                  <a:round/>
                  <a:headEnd/>
                  <a:tailEnd/>
                </a:ln>
                <a:effectLst/>
              </p:spPr>
              <p:txBody>
                <a:bodyPr/>
                <a:lstStyle/>
                <a:p>
                  <a:endParaRPr lang="en-US"/>
                </a:p>
              </p:txBody>
            </p:sp>
            <p:sp>
              <p:nvSpPr>
                <p:cNvPr id="76154" name="Freeform 378"/>
                <p:cNvSpPr>
                  <a:spLocks/>
                </p:cNvSpPr>
                <p:nvPr/>
              </p:nvSpPr>
              <p:spPr bwMode="auto">
                <a:xfrm>
                  <a:off x="287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FD719"/>
                </a:solidFill>
                <a:ln w="9525" cap="rnd">
                  <a:noFill/>
                  <a:round/>
                  <a:headEnd/>
                  <a:tailEnd/>
                </a:ln>
                <a:effectLst/>
              </p:spPr>
              <p:txBody>
                <a:bodyPr/>
                <a:lstStyle/>
                <a:p>
                  <a:endParaRPr lang="en-US"/>
                </a:p>
              </p:txBody>
            </p:sp>
            <p:sp>
              <p:nvSpPr>
                <p:cNvPr id="76155" name="Freeform 379"/>
                <p:cNvSpPr>
                  <a:spLocks/>
                </p:cNvSpPr>
                <p:nvPr/>
              </p:nvSpPr>
              <p:spPr bwMode="auto">
                <a:xfrm>
                  <a:off x="28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0D818"/>
                </a:solidFill>
                <a:ln w="9525" cap="rnd">
                  <a:noFill/>
                  <a:round/>
                  <a:headEnd/>
                  <a:tailEnd/>
                </a:ln>
                <a:effectLst/>
              </p:spPr>
              <p:txBody>
                <a:bodyPr/>
                <a:lstStyle/>
                <a:p>
                  <a:endParaRPr lang="en-US"/>
                </a:p>
              </p:txBody>
            </p:sp>
            <p:sp>
              <p:nvSpPr>
                <p:cNvPr id="76156" name="Freeform 380"/>
                <p:cNvSpPr>
                  <a:spLocks/>
                </p:cNvSpPr>
                <p:nvPr/>
              </p:nvSpPr>
              <p:spPr bwMode="auto">
                <a:xfrm>
                  <a:off x="28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2D818"/>
                </a:solidFill>
                <a:ln w="9525" cap="rnd">
                  <a:noFill/>
                  <a:round/>
                  <a:headEnd/>
                  <a:tailEnd/>
                </a:ln>
                <a:effectLst/>
              </p:spPr>
              <p:txBody>
                <a:bodyPr/>
                <a:lstStyle/>
                <a:p>
                  <a:endParaRPr lang="en-US"/>
                </a:p>
              </p:txBody>
            </p:sp>
            <p:sp>
              <p:nvSpPr>
                <p:cNvPr id="76157" name="Freeform 381"/>
                <p:cNvSpPr>
                  <a:spLocks/>
                </p:cNvSpPr>
                <p:nvPr/>
              </p:nvSpPr>
              <p:spPr bwMode="auto">
                <a:xfrm>
                  <a:off x="28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4D917"/>
                </a:solidFill>
                <a:ln w="9525" cap="rnd">
                  <a:noFill/>
                  <a:round/>
                  <a:headEnd/>
                  <a:tailEnd/>
                </a:ln>
                <a:effectLst/>
              </p:spPr>
              <p:txBody>
                <a:bodyPr/>
                <a:lstStyle/>
                <a:p>
                  <a:endParaRPr lang="en-US"/>
                </a:p>
              </p:txBody>
            </p:sp>
            <p:sp>
              <p:nvSpPr>
                <p:cNvPr id="76158" name="Freeform 382"/>
                <p:cNvSpPr>
                  <a:spLocks/>
                </p:cNvSpPr>
                <p:nvPr/>
              </p:nvSpPr>
              <p:spPr bwMode="auto">
                <a:xfrm>
                  <a:off x="28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6DA16"/>
                </a:solidFill>
                <a:ln w="9525" cap="rnd">
                  <a:noFill/>
                  <a:round/>
                  <a:headEnd/>
                  <a:tailEnd/>
                </a:ln>
                <a:effectLst/>
              </p:spPr>
              <p:txBody>
                <a:bodyPr/>
                <a:lstStyle/>
                <a:p>
                  <a:endParaRPr lang="en-US"/>
                </a:p>
              </p:txBody>
            </p:sp>
            <p:sp>
              <p:nvSpPr>
                <p:cNvPr id="76159" name="Freeform 383"/>
                <p:cNvSpPr>
                  <a:spLocks/>
                </p:cNvSpPr>
                <p:nvPr/>
              </p:nvSpPr>
              <p:spPr bwMode="auto">
                <a:xfrm>
                  <a:off x="29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7DB16"/>
                </a:solidFill>
                <a:ln w="9525" cap="rnd">
                  <a:noFill/>
                  <a:round/>
                  <a:headEnd/>
                  <a:tailEnd/>
                </a:ln>
                <a:effectLst/>
              </p:spPr>
              <p:txBody>
                <a:bodyPr/>
                <a:lstStyle/>
                <a:p>
                  <a:endParaRPr lang="en-US"/>
                </a:p>
              </p:txBody>
            </p:sp>
            <p:sp>
              <p:nvSpPr>
                <p:cNvPr id="76160" name="Freeform 384"/>
                <p:cNvSpPr>
                  <a:spLocks/>
                </p:cNvSpPr>
                <p:nvPr/>
              </p:nvSpPr>
              <p:spPr bwMode="auto">
                <a:xfrm>
                  <a:off x="29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9DC15"/>
                </a:solidFill>
                <a:ln w="9525" cap="rnd">
                  <a:noFill/>
                  <a:round/>
                  <a:headEnd/>
                  <a:tailEnd/>
                </a:ln>
                <a:effectLst/>
              </p:spPr>
              <p:txBody>
                <a:bodyPr/>
                <a:lstStyle/>
                <a:p>
                  <a:endParaRPr lang="en-US"/>
                </a:p>
              </p:txBody>
            </p:sp>
            <p:sp>
              <p:nvSpPr>
                <p:cNvPr id="76161" name="Freeform 385"/>
                <p:cNvSpPr>
                  <a:spLocks/>
                </p:cNvSpPr>
                <p:nvPr/>
              </p:nvSpPr>
              <p:spPr bwMode="auto">
                <a:xfrm>
                  <a:off x="29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BDD15"/>
                </a:solidFill>
                <a:ln w="9525" cap="rnd">
                  <a:noFill/>
                  <a:round/>
                  <a:headEnd/>
                  <a:tailEnd/>
                </a:ln>
                <a:effectLst/>
              </p:spPr>
              <p:txBody>
                <a:bodyPr/>
                <a:lstStyle/>
                <a:p>
                  <a:endParaRPr lang="en-US"/>
                </a:p>
              </p:txBody>
            </p:sp>
            <p:sp>
              <p:nvSpPr>
                <p:cNvPr id="76162" name="Freeform 386"/>
                <p:cNvSpPr>
                  <a:spLocks/>
                </p:cNvSpPr>
                <p:nvPr/>
              </p:nvSpPr>
              <p:spPr bwMode="auto">
                <a:xfrm>
                  <a:off x="29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DDE14"/>
                </a:solidFill>
                <a:ln w="9525" cap="rnd">
                  <a:noFill/>
                  <a:round/>
                  <a:headEnd/>
                  <a:tailEnd/>
                </a:ln>
                <a:effectLst/>
              </p:spPr>
              <p:txBody>
                <a:bodyPr/>
                <a:lstStyle/>
                <a:p>
                  <a:endParaRPr lang="en-US"/>
                </a:p>
              </p:txBody>
            </p:sp>
            <p:sp>
              <p:nvSpPr>
                <p:cNvPr id="76163" name="Freeform 387"/>
                <p:cNvSpPr>
                  <a:spLocks/>
                </p:cNvSpPr>
                <p:nvPr/>
              </p:nvSpPr>
              <p:spPr bwMode="auto">
                <a:xfrm>
                  <a:off x="291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FDF14"/>
                </a:solidFill>
                <a:ln w="9525" cap="rnd">
                  <a:noFill/>
                  <a:round/>
                  <a:headEnd/>
                  <a:tailEnd/>
                </a:ln>
                <a:effectLst/>
              </p:spPr>
              <p:txBody>
                <a:bodyPr/>
                <a:lstStyle/>
                <a:p>
                  <a:endParaRPr lang="en-US"/>
                </a:p>
              </p:txBody>
            </p:sp>
            <p:sp>
              <p:nvSpPr>
                <p:cNvPr id="76164" name="Freeform 388"/>
                <p:cNvSpPr>
                  <a:spLocks/>
                </p:cNvSpPr>
                <p:nvPr/>
              </p:nvSpPr>
              <p:spPr bwMode="auto">
                <a:xfrm>
                  <a:off x="292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1E013"/>
                </a:solidFill>
                <a:ln w="9525" cap="rnd">
                  <a:noFill/>
                  <a:round/>
                  <a:headEnd/>
                  <a:tailEnd/>
                </a:ln>
                <a:effectLst/>
              </p:spPr>
              <p:txBody>
                <a:bodyPr/>
                <a:lstStyle/>
                <a:p>
                  <a:endParaRPr lang="en-US"/>
                </a:p>
              </p:txBody>
            </p:sp>
            <p:sp>
              <p:nvSpPr>
                <p:cNvPr id="76165" name="Freeform 389"/>
                <p:cNvSpPr>
                  <a:spLocks/>
                </p:cNvSpPr>
                <p:nvPr/>
              </p:nvSpPr>
              <p:spPr bwMode="auto">
                <a:xfrm>
                  <a:off x="29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2E112"/>
                </a:solidFill>
                <a:ln w="9525" cap="rnd">
                  <a:noFill/>
                  <a:round/>
                  <a:headEnd/>
                  <a:tailEnd/>
                </a:ln>
                <a:effectLst/>
              </p:spPr>
              <p:txBody>
                <a:bodyPr/>
                <a:lstStyle/>
                <a:p>
                  <a:endParaRPr lang="en-US"/>
                </a:p>
              </p:txBody>
            </p:sp>
            <p:sp>
              <p:nvSpPr>
                <p:cNvPr id="76166" name="Freeform 390"/>
                <p:cNvSpPr>
                  <a:spLocks/>
                </p:cNvSpPr>
                <p:nvPr/>
              </p:nvSpPr>
              <p:spPr bwMode="auto">
                <a:xfrm>
                  <a:off x="29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4E112"/>
                </a:solidFill>
                <a:ln w="9525" cap="rnd">
                  <a:noFill/>
                  <a:round/>
                  <a:headEnd/>
                  <a:tailEnd/>
                </a:ln>
                <a:effectLst/>
              </p:spPr>
              <p:txBody>
                <a:bodyPr/>
                <a:lstStyle/>
                <a:p>
                  <a:endParaRPr lang="en-US"/>
                </a:p>
              </p:txBody>
            </p:sp>
            <p:sp>
              <p:nvSpPr>
                <p:cNvPr id="76167" name="Freeform 391"/>
                <p:cNvSpPr>
                  <a:spLocks/>
                </p:cNvSpPr>
                <p:nvPr/>
              </p:nvSpPr>
              <p:spPr bwMode="auto">
                <a:xfrm>
                  <a:off x="29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6E211"/>
                </a:solidFill>
                <a:ln w="9525" cap="rnd">
                  <a:noFill/>
                  <a:round/>
                  <a:headEnd/>
                  <a:tailEnd/>
                </a:ln>
                <a:effectLst/>
              </p:spPr>
              <p:txBody>
                <a:bodyPr/>
                <a:lstStyle/>
                <a:p>
                  <a:endParaRPr lang="en-US"/>
                </a:p>
              </p:txBody>
            </p:sp>
            <p:sp>
              <p:nvSpPr>
                <p:cNvPr id="76168" name="Freeform 392"/>
                <p:cNvSpPr>
                  <a:spLocks/>
                </p:cNvSpPr>
                <p:nvPr/>
              </p:nvSpPr>
              <p:spPr bwMode="auto">
                <a:xfrm>
                  <a:off x="294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8E311"/>
                </a:solidFill>
                <a:ln w="9525" cap="rnd">
                  <a:noFill/>
                  <a:round/>
                  <a:headEnd/>
                  <a:tailEnd/>
                </a:ln>
                <a:effectLst/>
              </p:spPr>
              <p:txBody>
                <a:bodyPr/>
                <a:lstStyle/>
                <a:p>
                  <a:endParaRPr lang="en-US"/>
                </a:p>
              </p:txBody>
            </p:sp>
            <p:sp>
              <p:nvSpPr>
                <p:cNvPr id="76169" name="Freeform 393"/>
                <p:cNvSpPr>
                  <a:spLocks/>
                </p:cNvSpPr>
                <p:nvPr/>
              </p:nvSpPr>
              <p:spPr bwMode="auto">
                <a:xfrm>
                  <a:off x="29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9E410"/>
                </a:solidFill>
                <a:ln w="9525" cap="rnd">
                  <a:noFill/>
                  <a:round/>
                  <a:headEnd/>
                  <a:tailEnd/>
                </a:ln>
                <a:effectLst/>
              </p:spPr>
              <p:txBody>
                <a:bodyPr/>
                <a:lstStyle/>
                <a:p>
                  <a:endParaRPr lang="en-US"/>
                </a:p>
              </p:txBody>
            </p:sp>
            <p:sp>
              <p:nvSpPr>
                <p:cNvPr id="76170" name="Freeform 394"/>
                <p:cNvSpPr>
                  <a:spLocks/>
                </p:cNvSpPr>
                <p:nvPr/>
              </p:nvSpPr>
              <p:spPr bwMode="auto">
                <a:xfrm>
                  <a:off x="29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BE510"/>
                </a:solidFill>
                <a:ln w="9525" cap="rnd">
                  <a:noFill/>
                  <a:round/>
                  <a:headEnd/>
                  <a:tailEnd/>
                </a:ln>
                <a:effectLst/>
              </p:spPr>
              <p:txBody>
                <a:bodyPr/>
                <a:lstStyle/>
                <a:p>
                  <a:endParaRPr lang="en-US"/>
                </a:p>
              </p:txBody>
            </p:sp>
            <p:sp>
              <p:nvSpPr>
                <p:cNvPr id="76171" name="Freeform 395"/>
                <p:cNvSpPr>
                  <a:spLocks/>
                </p:cNvSpPr>
                <p:nvPr/>
              </p:nvSpPr>
              <p:spPr bwMode="auto">
                <a:xfrm>
                  <a:off x="295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DE60F"/>
                </a:solidFill>
                <a:ln w="9525" cap="rnd">
                  <a:noFill/>
                  <a:round/>
                  <a:headEnd/>
                  <a:tailEnd/>
                </a:ln>
                <a:effectLst/>
              </p:spPr>
              <p:txBody>
                <a:bodyPr/>
                <a:lstStyle/>
                <a:p>
                  <a:endParaRPr lang="en-US"/>
                </a:p>
              </p:txBody>
            </p:sp>
            <p:sp>
              <p:nvSpPr>
                <p:cNvPr id="76172" name="Freeform 396"/>
                <p:cNvSpPr>
                  <a:spLocks/>
                </p:cNvSpPr>
                <p:nvPr/>
              </p:nvSpPr>
              <p:spPr bwMode="auto">
                <a:xfrm>
                  <a:off x="295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FE70E"/>
                </a:solidFill>
                <a:ln w="9525" cap="rnd">
                  <a:noFill/>
                  <a:round/>
                  <a:headEnd/>
                  <a:tailEnd/>
                </a:ln>
                <a:effectLst/>
              </p:spPr>
              <p:txBody>
                <a:bodyPr/>
                <a:lstStyle/>
                <a:p>
                  <a:endParaRPr lang="en-US"/>
                </a:p>
              </p:txBody>
            </p:sp>
            <p:sp>
              <p:nvSpPr>
                <p:cNvPr id="76173" name="Freeform 397"/>
                <p:cNvSpPr>
                  <a:spLocks/>
                </p:cNvSpPr>
                <p:nvPr/>
              </p:nvSpPr>
              <p:spPr bwMode="auto">
                <a:xfrm>
                  <a:off x="29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1E80E"/>
                </a:solidFill>
                <a:ln w="9525" cap="rnd">
                  <a:noFill/>
                  <a:round/>
                  <a:headEnd/>
                  <a:tailEnd/>
                </a:ln>
                <a:effectLst/>
              </p:spPr>
              <p:txBody>
                <a:bodyPr/>
                <a:lstStyle/>
                <a:p>
                  <a:endParaRPr lang="en-US"/>
                </a:p>
              </p:txBody>
            </p:sp>
            <p:sp>
              <p:nvSpPr>
                <p:cNvPr id="76174" name="Freeform 398"/>
                <p:cNvSpPr>
                  <a:spLocks/>
                </p:cNvSpPr>
                <p:nvPr/>
              </p:nvSpPr>
              <p:spPr bwMode="auto">
                <a:xfrm>
                  <a:off x="296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2E90D"/>
                </a:solidFill>
                <a:ln w="9525" cap="rnd">
                  <a:noFill/>
                  <a:round/>
                  <a:headEnd/>
                  <a:tailEnd/>
                </a:ln>
                <a:effectLst/>
              </p:spPr>
              <p:txBody>
                <a:bodyPr/>
                <a:lstStyle/>
                <a:p>
                  <a:endParaRPr lang="en-US"/>
                </a:p>
              </p:txBody>
            </p:sp>
            <p:sp>
              <p:nvSpPr>
                <p:cNvPr id="76175" name="Freeform 399"/>
                <p:cNvSpPr>
                  <a:spLocks/>
                </p:cNvSpPr>
                <p:nvPr/>
              </p:nvSpPr>
              <p:spPr bwMode="auto">
                <a:xfrm>
                  <a:off x="29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4E90D"/>
                </a:solidFill>
                <a:ln w="9525" cap="rnd">
                  <a:noFill/>
                  <a:round/>
                  <a:headEnd/>
                  <a:tailEnd/>
                </a:ln>
                <a:effectLst/>
              </p:spPr>
              <p:txBody>
                <a:bodyPr/>
                <a:lstStyle/>
                <a:p>
                  <a:endParaRPr lang="en-US"/>
                </a:p>
              </p:txBody>
            </p:sp>
            <p:sp>
              <p:nvSpPr>
                <p:cNvPr id="76176" name="Freeform 400"/>
                <p:cNvSpPr>
                  <a:spLocks/>
                </p:cNvSpPr>
                <p:nvPr/>
              </p:nvSpPr>
              <p:spPr bwMode="auto">
                <a:xfrm>
                  <a:off x="29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6EA0C"/>
                </a:solidFill>
                <a:ln w="9525" cap="rnd">
                  <a:noFill/>
                  <a:round/>
                  <a:headEnd/>
                  <a:tailEnd/>
                </a:ln>
                <a:effectLst/>
              </p:spPr>
              <p:txBody>
                <a:bodyPr/>
                <a:lstStyle/>
                <a:p>
                  <a:endParaRPr lang="en-US"/>
                </a:p>
              </p:txBody>
            </p:sp>
            <p:sp>
              <p:nvSpPr>
                <p:cNvPr id="76177" name="Freeform 401"/>
                <p:cNvSpPr>
                  <a:spLocks/>
                </p:cNvSpPr>
                <p:nvPr/>
              </p:nvSpPr>
              <p:spPr bwMode="auto">
                <a:xfrm>
                  <a:off x="29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8EB0C"/>
                </a:solidFill>
                <a:ln w="9525" cap="rnd">
                  <a:noFill/>
                  <a:round/>
                  <a:headEnd/>
                  <a:tailEnd/>
                </a:ln>
                <a:effectLst/>
              </p:spPr>
              <p:txBody>
                <a:bodyPr/>
                <a:lstStyle/>
                <a:p>
                  <a:endParaRPr lang="en-US"/>
                </a:p>
              </p:txBody>
            </p:sp>
            <p:sp>
              <p:nvSpPr>
                <p:cNvPr id="76178" name="Freeform 402"/>
                <p:cNvSpPr>
                  <a:spLocks/>
                </p:cNvSpPr>
                <p:nvPr/>
              </p:nvSpPr>
              <p:spPr bwMode="auto">
                <a:xfrm>
                  <a:off x="29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AEC0B"/>
                </a:solidFill>
                <a:ln w="9525" cap="rnd">
                  <a:noFill/>
                  <a:round/>
                  <a:headEnd/>
                  <a:tailEnd/>
                </a:ln>
                <a:effectLst/>
              </p:spPr>
              <p:txBody>
                <a:bodyPr/>
                <a:lstStyle/>
                <a:p>
                  <a:endParaRPr lang="en-US"/>
                </a:p>
              </p:txBody>
            </p:sp>
            <p:sp>
              <p:nvSpPr>
                <p:cNvPr id="76179" name="Freeform 403"/>
                <p:cNvSpPr>
                  <a:spLocks/>
                </p:cNvSpPr>
                <p:nvPr/>
              </p:nvSpPr>
              <p:spPr bwMode="auto">
                <a:xfrm>
                  <a:off x="299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BED0B"/>
                </a:solidFill>
                <a:ln w="9525" cap="rnd">
                  <a:noFill/>
                  <a:round/>
                  <a:headEnd/>
                  <a:tailEnd/>
                </a:ln>
                <a:effectLst/>
              </p:spPr>
              <p:txBody>
                <a:bodyPr/>
                <a:lstStyle/>
                <a:p>
                  <a:endParaRPr lang="en-US"/>
                </a:p>
              </p:txBody>
            </p:sp>
            <p:sp>
              <p:nvSpPr>
                <p:cNvPr id="76180" name="Freeform 404"/>
                <p:cNvSpPr>
                  <a:spLocks/>
                </p:cNvSpPr>
                <p:nvPr/>
              </p:nvSpPr>
              <p:spPr bwMode="auto">
                <a:xfrm>
                  <a:off x="29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DEE0A"/>
                </a:solidFill>
                <a:ln w="9525" cap="rnd">
                  <a:noFill/>
                  <a:round/>
                  <a:headEnd/>
                  <a:tailEnd/>
                </a:ln>
                <a:effectLst/>
              </p:spPr>
              <p:txBody>
                <a:bodyPr/>
                <a:lstStyle/>
                <a:p>
                  <a:endParaRPr lang="en-US"/>
                </a:p>
              </p:txBody>
            </p:sp>
            <p:sp>
              <p:nvSpPr>
                <p:cNvPr id="76181" name="Freeform 405"/>
                <p:cNvSpPr>
                  <a:spLocks/>
                </p:cNvSpPr>
                <p:nvPr/>
              </p:nvSpPr>
              <p:spPr bwMode="auto">
                <a:xfrm>
                  <a:off x="30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FEF09"/>
                </a:solidFill>
                <a:ln w="9525" cap="rnd">
                  <a:noFill/>
                  <a:round/>
                  <a:headEnd/>
                  <a:tailEnd/>
                </a:ln>
                <a:effectLst/>
              </p:spPr>
              <p:txBody>
                <a:bodyPr/>
                <a:lstStyle/>
                <a:p>
                  <a:endParaRPr lang="en-US"/>
                </a:p>
              </p:txBody>
            </p:sp>
            <p:sp>
              <p:nvSpPr>
                <p:cNvPr id="76182" name="Freeform 406"/>
                <p:cNvSpPr>
                  <a:spLocks/>
                </p:cNvSpPr>
                <p:nvPr/>
              </p:nvSpPr>
              <p:spPr bwMode="auto">
                <a:xfrm>
                  <a:off x="30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1F009"/>
                </a:solidFill>
                <a:ln w="9525" cap="rnd">
                  <a:noFill/>
                  <a:round/>
                  <a:headEnd/>
                  <a:tailEnd/>
                </a:ln>
                <a:effectLst/>
              </p:spPr>
              <p:txBody>
                <a:bodyPr/>
                <a:lstStyle/>
                <a:p>
                  <a:endParaRPr lang="en-US"/>
                </a:p>
              </p:txBody>
            </p:sp>
            <p:sp>
              <p:nvSpPr>
                <p:cNvPr id="76183" name="Freeform 407"/>
                <p:cNvSpPr>
                  <a:spLocks/>
                </p:cNvSpPr>
                <p:nvPr/>
              </p:nvSpPr>
              <p:spPr bwMode="auto">
                <a:xfrm>
                  <a:off x="30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3F108"/>
                </a:solidFill>
                <a:ln w="9525" cap="rnd">
                  <a:noFill/>
                  <a:round/>
                  <a:headEnd/>
                  <a:tailEnd/>
                </a:ln>
                <a:effectLst/>
              </p:spPr>
              <p:txBody>
                <a:bodyPr/>
                <a:lstStyle/>
                <a:p>
                  <a:endParaRPr lang="en-US"/>
                </a:p>
              </p:txBody>
            </p:sp>
            <p:sp>
              <p:nvSpPr>
                <p:cNvPr id="76184" name="Freeform 408"/>
                <p:cNvSpPr>
                  <a:spLocks/>
                </p:cNvSpPr>
                <p:nvPr/>
              </p:nvSpPr>
              <p:spPr bwMode="auto">
                <a:xfrm>
                  <a:off x="30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4F108"/>
                </a:solidFill>
                <a:ln w="9525" cap="rnd">
                  <a:noFill/>
                  <a:round/>
                  <a:headEnd/>
                  <a:tailEnd/>
                </a:ln>
                <a:effectLst/>
              </p:spPr>
              <p:txBody>
                <a:bodyPr/>
                <a:lstStyle/>
                <a:p>
                  <a:endParaRPr lang="en-US"/>
                </a:p>
              </p:txBody>
            </p:sp>
            <p:sp>
              <p:nvSpPr>
                <p:cNvPr id="76185" name="Freeform 409"/>
                <p:cNvSpPr>
                  <a:spLocks/>
                </p:cNvSpPr>
                <p:nvPr/>
              </p:nvSpPr>
              <p:spPr bwMode="auto">
                <a:xfrm>
                  <a:off x="301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6F207"/>
                </a:solidFill>
                <a:ln w="9525" cap="rnd">
                  <a:noFill/>
                  <a:round/>
                  <a:headEnd/>
                  <a:tailEnd/>
                </a:ln>
                <a:effectLst/>
              </p:spPr>
              <p:txBody>
                <a:bodyPr/>
                <a:lstStyle/>
                <a:p>
                  <a:endParaRPr lang="en-US"/>
                </a:p>
              </p:txBody>
            </p:sp>
            <p:sp>
              <p:nvSpPr>
                <p:cNvPr id="76186" name="Freeform 410"/>
                <p:cNvSpPr>
                  <a:spLocks/>
                </p:cNvSpPr>
                <p:nvPr/>
              </p:nvSpPr>
              <p:spPr bwMode="auto">
                <a:xfrm>
                  <a:off x="302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F307"/>
                </a:solidFill>
                <a:ln w="9525" cap="rnd">
                  <a:noFill/>
                  <a:round/>
                  <a:headEnd/>
                  <a:tailEnd/>
                </a:ln>
                <a:effectLst/>
              </p:spPr>
              <p:txBody>
                <a:bodyPr/>
                <a:lstStyle/>
                <a:p>
                  <a:endParaRPr lang="en-US"/>
                </a:p>
              </p:txBody>
            </p:sp>
            <p:sp>
              <p:nvSpPr>
                <p:cNvPr id="76187" name="Freeform 411"/>
                <p:cNvSpPr>
                  <a:spLocks/>
                </p:cNvSpPr>
                <p:nvPr/>
              </p:nvSpPr>
              <p:spPr bwMode="auto">
                <a:xfrm>
                  <a:off x="30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F406"/>
                </a:solidFill>
                <a:ln w="9525" cap="rnd">
                  <a:noFill/>
                  <a:round/>
                  <a:headEnd/>
                  <a:tailEnd/>
                </a:ln>
                <a:effectLst/>
              </p:spPr>
              <p:txBody>
                <a:bodyPr/>
                <a:lstStyle/>
                <a:p>
                  <a:endParaRPr lang="en-US"/>
                </a:p>
              </p:txBody>
            </p:sp>
            <p:sp>
              <p:nvSpPr>
                <p:cNvPr id="76188" name="Freeform 412"/>
                <p:cNvSpPr>
                  <a:spLocks/>
                </p:cNvSpPr>
                <p:nvPr/>
              </p:nvSpPr>
              <p:spPr bwMode="auto">
                <a:xfrm>
                  <a:off x="30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F505"/>
                </a:solidFill>
                <a:ln w="9525" cap="rnd">
                  <a:noFill/>
                  <a:round/>
                  <a:headEnd/>
                  <a:tailEnd/>
                </a:ln>
                <a:effectLst/>
              </p:spPr>
              <p:txBody>
                <a:bodyPr/>
                <a:lstStyle/>
                <a:p>
                  <a:endParaRPr lang="en-US"/>
                </a:p>
              </p:txBody>
            </p:sp>
            <p:sp>
              <p:nvSpPr>
                <p:cNvPr id="76189" name="Freeform 413"/>
                <p:cNvSpPr>
                  <a:spLocks/>
                </p:cNvSpPr>
                <p:nvPr/>
              </p:nvSpPr>
              <p:spPr bwMode="auto">
                <a:xfrm>
                  <a:off x="303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F605"/>
                </a:solidFill>
                <a:ln w="9525" cap="rnd">
                  <a:noFill/>
                  <a:round/>
                  <a:headEnd/>
                  <a:tailEnd/>
                </a:ln>
                <a:effectLst/>
              </p:spPr>
              <p:txBody>
                <a:bodyPr/>
                <a:lstStyle/>
                <a:p>
                  <a:endParaRPr lang="en-US"/>
                </a:p>
              </p:txBody>
            </p:sp>
            <p:sp>
              <p:nvSpPr>
                <p:cNvPr id="76190" name="Freeform 414"/>
                <p:cNvSpPr>
                  <a:spLocks/>
                </p:cNvSpPr>
                <p:nvPr/>
              </p:nvSpPr>
              <p:spPr bwMode="auto">
                <a:xfrm>
                  <a:off x="304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F704"/>
                </a:solidFill>
                <a:ln w="9525" cap="rnd">
                  <a:noFill/>
                  <a:round/>
                  <a:headEnd/>
                  <a:tailEnd/>
                </a:ln>
                <a:effectLst/>
              </p:spPr>
              <p:txBody>
                <a:bodyPr/>
                <a:lstStyle/>
                <a:p>
                  <a:endParaRPr lang="en-US"/>
                </a:p>
              </p:txBody>
            </p:sp>
            <p:sp>
              <p:nvSpPr>
                <p:cNvPr id="76191" name="Freeform 415"/>
                <p:cNvSpPr>
                  <a:spLocks/>
                </p:cNvSpPr>
                <p:nvPr/>
              </p:nvSpPr>
              <p:spPr bwMode="auto">
                <a:xfrm>
                  <a:off x="304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F804"/>
                </a:solidFill>
                <a:ln w="9525" cap="rnd">
                  <a:noFill/>
                  <a:round/>
                  <a:headEnd/>
                  <a:tailEnd/>
                </a:ln>
                <a:effectLst/>
              </p:spPr>
              <p:txBody>
                <a:bodyPr/>
                <a:lstStyle/>
                <a:p>
                  <a:endParaRPr lang="en-US"/>
                </a:p>
              </p:txBody>
            </p:sp>
            <p:sp>
              <p:nvSpPr>
                <p:cNvPr id="76192" name="Freeform 416"/>
                <p:cNvSpPr>
                  <a:spLocks/>
                </p:cNvSpPr>
                <p:nvPr/>
              </p:nvSpPr>
              <p:spPr bwMode="auto">
                <a:xfrm>
                  <a:off x="30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F903"/>
                </a:solidFill>
                <a:ln w="9525" cap="rnd">
                  <a:noFill/>
                  <a:round/>
                  <a:headEnd/>
                  <a:tailEnd/>
                </a:ln>
                <a:effectLst/>
              </p:spPr>
              <p:txBody>
                <a:bodyPr/>
                <a:lstStyle/>
                <a:p>
                  <a:endParaRPr lang="en-US"/>
                </a:p>
              </p:txBody>
            </p:sp>
            <p:sp>
              <p:nvSpPr>
                <p:cNvPr id="76193" name="Freeform 417"/>
                <p:cNvSpPr>
                  <a:spLocks/>
                </p:cNvSpPr>
                <p:nvPr/>
              </p:nvSpPr>
              <p:spPr bwMode="auto">
                <a:xfrm>
                  <a:off x="30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F903"/>
                </a:solidFill>
                <a:ln w="9525" cap="rnd">
                  <a:noFill/>
                  <a:round/>
                  <a:headEnd/>
                  <a:tailEnd/>
                </a:ln>
                <a:effectLst/>
              </p:spPr>
              <p:txBody>
                <a:bodyPr/>
                <a:lstStyle/>
                <a:p>
                  <a:endParaRPr lang="en-US"/>
                </a:p>
              </p:txBody>
            </p:sp>
            <p:sp>
              <p:nvSpPr>
                <p:cNvPr id="76194" name="Freeform 418"/>
                <p:cNvSpPr>
                  <a:spLocks/>
                </p:cNvSpPr>
                <p:nvPr/>
              </p:nvSpPr>
              <p:spPr bwMode="auto">
                <a:xfrm>
                  <a:off x="305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FA02"/>
                </a:solidFill>
                <a:ln w="9525" cap="rnd">
                  <a:noFill/>
                  <a:round/>
                  <a:headEnd/>
                  <a:tailEnd/>
                </a:ln>
                <a:effectLst/>
              </p:spPr>
              <p:txBody>
                <a:bodyPr/>
                <a:lstStyle/>
                <a:p>
                  <a:endParaRPr lang="en-US"/>
                </a:p>
              </p:txBody>
            </p:sp>
            <p:sp>
              <p:nvSpPr>
                <p:cNvPr id="76195" name="Freeform 419"/>
                <p:cNvSpPr>
                  <a:spLocks/>
                </p:cNvSpPr>
                <p:nvPr/>
              </p:nvSpPr>
              <p:spPr bwMode="auto">
                <a:xfrm>
                  <a:off x="30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FB02"/>
                </a:solidFill>
                <a:ln w="9525" cap="rnd">
                  <a:noFill/>
                  <a:round/>
                  <a:headEnd/>
                  <a:tailEnd/>
                </a:ln>
                <a:effectLst/>
              </p:spPr>
              <p:txBody>
                <a:bodyPr/>
                <a:lstStyle/>
                <a:p>
                  <a:endParaRPr lang="en-US"/>
                </a:p>
              </p:txBody>
            </p:sp>
            <p:sp>
              <p:nvSpPr>
                <p:cNvPr id="76196" name="Freeform 420"/>
                <p:cNvSpPr>
                  <a:spLocks/>
                </p:cNvSpPr>
                <p:nvPr/>
              </p:nvSpPr>
              <p:spPr bwMode="auto">
                <a:xfrm>
                  <a:off x="306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FC01"/>
                </a:solidFill>
                <a:ln w="9525" cap="rnd">
                  <a:noFill/>
                  <a:round/>
                  <a:headEnd/>
                  <a:tailEnd/>
                </a:ln>
                <a:effectLst/>
              </p:spPr>
              <p:txBody>
                <a:bodyPr/>
                <a:lstStyle/>
                <a:p>
                  <a:endParaRPr lang="en-US"/>
                </a:p>
              </p:txBody>
            </p:sp>
            <p:sp>
              <p:nvSpPr>
                <p:cNvPr id="76197" name="Freeform 421"/>
                <p:cNvSpPr>
                  <a:spLocks/>
                </p:cNvSpPr>
                <p:nvPr/>
              </p:nvSpPr>
              <p:spPr bwMode="auto">
                <a:xfrm>
                  <a:off x="30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FD00"/>
                </a:solidFill>
                <a:ln w="9525" cap="rnd">
                  <a:noFill/>
                  <a:round/>
                  <a:headEnd/>
                  <a:tailEnd/>
                </a:ln>
                <a:effectLst/>
              </p:spPr>
              <p:txBody>
                <a:bodyPr/>
                <a:lstStyle/>
                <a:p>
                  <a:endParaRPr lang="en-US"/>
                </a:p>
              </p:txBody>
            </p:sp>
            <p:sp>
              <p:nvSpPr>
                <p:cNvPr id="76198" name="Freeform 422"/>
                <p:cNvSpPr>
                  <a:spLocks/>
                </p:cNvSpPr>
                <p:nvPr/>
              </p:nvSpPr>
              <p:spPr bwMode="auto">
                <a:xfrm>
                  <a:off x="30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FE00"/>
                </a:solidFill>
                <a:ln w="9525" cap="rnd">
                  <a:noFill/>
                  <a:round/>
                  <a:headEnd/>
                  <a:tailEnd/>
                </a:ln>
                <a:effectLst/>
              </p:spPr>
              <p:txBody>
                <a:bodyPr/>
                <a:lstStyle/>
                <a:p>
                  <a:endParaRPr lang="en-US"/>
                </a:p>
              </p:txBody>
            </p:sp>
            <p:sp>
              <p:nvSpPr>
                <p:cNvPr id="76199" name="Freeform 423"/>
                <p:cNvSpPr>
                  <a:spLocks/>
                </p:cNvSpPr>
                <p:nvPr/>
              </p:nvSpPr>
              <p:spPr bwMode="auto">
                <a:xfrm>
                  <a:off x="30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E00"/>
                </a:solidFill>
                <a:ln w="9525" cap="rnd">
                  <a:noFill/>
                  <a:round/>
                  <a:headEnd/>
                  <a:tailEnd/>
                </a:ln>
                <a:effectLst/>
              </p:spPr>
              <p:txBody>
                <a:bodyPr/>
                <a:lstStyle/>
                <a:p>
                  <a:endParaRPr lang="en-US"/>
                </a:p>
              </p:txBody>
            </p:sp>
            <p:sp>
              <p:nvSpPr>
                <p:cNvPr id="76200" name="Freeform 424"/>
                <p:cNvSpPr>
                  <a:spLocks/>
                </p:cNvSpPr>
                <p:nvPr/>
              </p:nvSpPr>
              <p:spPr bwMode="auto">
                <a:xfrm>
                  <a:off x="308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D00"/>
                </a:solidFill>
                <a:ln w="9525" cap="rnd">
                  <a:noFill/>
                  <a:round/>
                  <a:headEnd/>
                  <a:tailEnd/>
                </a:ln>
                <a:effectLst/>
              </p:spPr>
              <p:txBody>
                <a:bodyPr/>
                <a:lstStyle/>
                <a:p>
                  <a:endParaRPr lang="en-US"/>
                </a:p>
              </p:txBody>
            </p:sp>
            <p:sp>
              <p:nvSpPr>
                <p:cNvPr id="76201" name="Freeform 425"/>
                <p:cNvSpPr>
                  <a:spLocks/>
                </p:cNvSpPr>
                <p:nvPr/>
              </p:nvSpPr>
              <p:spPr bwMode="auto">
                <a:xfrm>
                  <a:off x="30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B00"/>
                </a:solidFill>
                <a:ln w="9525" cap="rnd">
                  <a:noFill/>
                  <a:round/>
                  <a:headEnd/>
                  <a:tailEnd/>
                </a:ln>
                <a:effectLst/>
              </p:spPr>
              <p:txBody>
                <a:bodyPr/>
                <a:lstStyle/>
                <a:p>
                  <a:endParaRPr lang="en-US"/>
                </a:p>
              </p:txBody>
            </p:sp>
            <p:sp>
              <p:nvSpPr>
                <p:cNvPr id="76202" name="Freeform 426"/>
                <p:cNvSpPr>
                  <a:spLocks/>
                </p:cNvSpPr>
                <p:nvPr/>
              </p:nvSpPr>
              <p:spPr bwMode="auto">
                <a:xfrm>
                  <a:off x="309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A00"/>
                </a:solidFill>
                <a:ln w="9525" cap="rnd">
                  <a:noFill/>
                  <a:round/>
                  <a:headEnd/>
                  <a:tailEnd/>
                </a:ln>
                <a:effectLst/>
              </p:spPr>
              <p:txBody>
                <a:bodyPr/>
                <a:lstStyle/>
                <a:p>
                  <a:endParaRPr lang="en-US"/>
                </a:p>
              </p:txBody>
            </p:sp>
            <p:sp>
              <p:nvSpPr>
                <p:cNvPr id="76203" name="Freeform 427"/>
                <p:cNvSpPr>
                  <a:spLocks/>
                </p:cNvSpPr>
                <p:nvPr/>
              </p:nvSpPr>
              <p:spPr bwMode="auto">
                <a:xfrm>
                  <a:off x="31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800"/>
                </a:solidFill>
                <a:ln w="9525" cap="rnd">
                  <a:noFill/>
                  <a:round/>
                  <a:headEnd/>
                  <a:tailEnd/>
                </a:ln>
                <a:effectLst/>
              </p:spPr>
              <p:txBody>
                <a:bodyPr/>
                <a:lstStyle/>
                <a:p>
                  <a:endParaRPr lang="en-US"/>
                </a:p>
              </p:txBody>
            </p:sp>
            <p:sp>
              <p:nvSpPr>
                <p:cNvPr id="76204" name="Freeform 428"/>
                <p:cNvSpPr>
                  <a:spLocks/>
                </p:cNvSpPr>
                <p:nvPr/>
              </p:nvSpPr>
              <p:spPr bwMode="auto">
                <a:xfrm>
                  <a:off x="31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700"/>
                </a:solidFill>
                <a:ln w="9525" cap="rnd">
                  <a:noFill/>
                  <a:round/>
                  <a:headEnd/>
                  <a:tailEnd/>
                </a:ln>
                <a:effectLst/>
              </p:spPr>
              <p:txBody>
                <a:bodyPr/>
                <a:lstStyle/>
                <a:p>
                  <a:endParaRPr lang="en-US"/>
                </a:p>
              </p:txBody>
            </p:sp>
            <p:sp>
              <p:nvSpPr>
                <p:cNvPr id="76205" name="Freeform 429"/>
                <p:cNvSpPr>
                  <a:spLocks/>
                </p:cNvSpPr>
                <p:nvPr/>
              </p:nvSpPr>
              <p:spPr bwMode="auto">
                <a:xfrm>
                  <a:off x="31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501"/>
                </a:solidFill>
                <a:ln w="9525" cap="rnd">
                  <a:noFill/>
                  <a:round/>
                  <a:headEnd/>
                  <a:tailEnd/>
                </a:ln>
                <a:effectLst/>
              </p:spPr>
              <p:txBody>
                <a:bodyPr/>
                <a:lstStyle/>
                <a:p>
                  <a:endParaRPr lang="en-US"/>
                </a:p>
              </p:txBody>
            </p:sp>
            <p:sp>
              <p:nvSpPr>
                <p:cNvPr id="76206" name="Freeform 430"/>
                <p:cNvSpPr>
                  <a:spLocks/>
                </p:cNvSpPr>
                <p:nvPr/>
              </p:nvSpPr>
              <p:spPr bwMode="auto">
                <a:xfrm>
                  <a:off x="31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EF401"/>
                </a:solidFill>
                <a:ln w="9525" cap="rnd">
                  <a:noFill/>
                  <a:round/>
                  <a:headEnd/>
                  <a:tailEnd/>
                </a:ln>
                <a:effectLst/>
              </p:spPr>
              <p:txBody>
                <a:bodyPr/>
                <a:lstStyle/>
                <a:p>
                  <a:endParaRPr lang="en-US"/>
                </a:p>
              </p:txBody>
            </p:sp>
            <p:sp>
              <p:nvSpPr>
                <p:cNvPr id="76207" name="Freeform 431"/>
                <p:cNvSpPr>
                  <a:spLocks/>
                </p:cNvSpPr>
                <p:nvPr/>
              </p:nvSpPr>
              <p:spPr bwMode="auto">
                <a:xfrm>
                  <a:off x="312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F201"/>
                </a:solidFill>
                <a:ln w="9525" cap="rnd">
                  <a:noFill/>
                  <a:round/>
                  <a:headEnd/>
                  <a:tailEnd/>
                </a:ln>
                <a:effectLst/>
              </p:spPr>
              <p:txBody>
                <a:bodyPr/>
                <a:lstStyle/>
                <a:p>
                  <a:endParaRPr lang="en-US"/>
                </a:p>
              </p:txBody>
            </p:sp>
            <p:sp>
              <p:nvSpPr>
                <p:cNvPr id="76208" name="Freeform 432"/>
                <p:cNvSpPr>
                  <a:spLocks/>
                </p:cNvSpPr>
                <p:nvPr/>
              </p:nvSpPr>
              <p:spPr bwMode="auto">
                <a:xfrm>
                  <a:off x="31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F101"/>
                </a:solidFill>
                <a:ln w="9525" cap="rnd">
                  <a:noFill/>
                  <a:round/>
                  <a:headEnd/>
                  <a:tailEnd/>
                </a:ln>
                <a:effectLst/>
              </p:spPr>
              <p:txBody>
                <a:bodyPr/>
                <a:lstStyle/>
                <a:p>
                  <a:endParaRPr lang="en-US"/>
                </a:p>
              </p:txBody>
            </p:sp>
            <p:sp>
              <p:nvSpPr>
                <p:cNvPr id="76209" name="Freeform 433"/>
                <p:cNvSpPr>
                  <a:spLocks/>
                </p:cNvSpPr>
                <p:nvPr/>
              </p:nvSpPr>
              <p:spPr bwMode="auto">
                <a:xfrm>
                  <a:off x="31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EF01"/>
                </a:solidFill>
                <a:ln w="9525" cap="rnd">
                  <a:noFill/>
                  <a:round/>
                  <a:headEnd/>
                  <a:tailEnd/>
                </a:ln>
                <a:effectLst/>
              </p:spPr>
              <p:txBody>
                <a:bodyPr/>
                <a:lstStyle/>
                <a:p>
                  <a:endParaRPr lang="en-US"/>
                </a:p>
              </p:txBody>
            </p:sp>
            <p:sp>
              <p:nvSpPr>
                <p:cNvPr id="76210" name="Freeform 434"/>
                <p:cNvSpPr>
                  <a:spLocks/>
                </p:cNvSpPr>
                <p:nvPr/>
              </p:nvSpPr>
              <p:spPr bwMode="auto">
                <a:xfrm>
                  <a:off x="31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EE02"/>
                </a:solidFill>
                <a:ln w="9525" cap="rnd">
                  <a:noFill/>
                  <a:round/>
                  <a:headEnd/>
                  <a:tailEnd/>
                </a:ln>
                <a:effectLst/>
              </p:spPr>
              <p:txBody>
                <a:bodyPr/>
                <a:lstStyle/>
                <a:p>
                  <a:endParaRPr lang="en-US"/>
                </a:p>
              </p:txBody>
            </p:sp>
            <p:sp>
              <p:nvSpPr>
                <p:cNvPr id="76211" name="Freeform 435"/>
                <p:cNvSpPr>
                  <a:spLocks/>
                </p:cNvSpPr>
                <p:nvPr/>
              </p:nvSpPr>
              <p:spPr bwMode="auto">
                <a:xfrm>
                  <a:off x="314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EC02"/>
                </a:solidFill>
                <a:ln w="9525" cap="rnd">
                  <a:noFill/>
                  <a:round/>
                  <a:headEnd/>
                  <a:tailEnd/>
                </a:ln>
                <a:effectLst/>
              </p:spPr>
              <p:txBody>
                <a:bodyPr/>
                <a:lstStyle/>
                <a:p>
                  <a:endParaRPr lang="en-US"/>
                </a:p>
              </p:txBody>
            </p:sp>
            <p:sp>
              <p:nvSpPr>
                <p:cNvPr id="76212" name="Freeform 436"/>
                <p:cNvSpPr>
                  <a:spLocks/>
                </p:cNvSpPr>
                <p:nvPr/>
              </p:nvSpPr>
              <p:spPr bwMode="auto">
                <a:xfrm>
                  <a:off x="315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EB02"/>
                </a:solidFill>
                <a:ln w="9525" cap="rnd">
                  <a:noFill/>
                  <a:round/>
                  <a:headEnd/>
                  <a:tailEnd/>
                </a:ln>
                <a:effectLst/>
              </p:spPr>
              <p:txBody>
                <a:bodyPr/>
                <a:lstStyle/>
                <a:p>
                  <a:endParaRPr lang="en-US"/>
                </a:p>
              </p:txBody>
            </p:sp>
            <p:sp>
              <p:nvSpPr>
                <p:cNvPr id="76213" name="Freeform 437"/>
                <p:cNvSpPr>
                  <a:spLocks/>
                </p:cNvSpPr>
                <p:nvPr/>
              </p:nvSpPr>
              <p:spPr bwMode="auto">
                <a:xfrm>
                  <a:off x="315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DE902"/>
                </a:solidFill>
                <a:ln w="9525" cap="rnd">
                  <a:noFill/>
                  <a:round/>
                  <a:headEnd/>
                  <a:tailEnd/>
                </a:ln>
                <a:effectLst/>
              </p:spPr>
              <p:txBody>
                <a:bodyPr/>
                <a:lstStyle/>
                <a:p>
                  <a:endParaRPr lang="en-US"/>
                </a:p>
              </p:txBody>
            </p:sp>
            <p:sp>
              <p:nvSpPr>
                <p:cNvPr id="76214" name="Freeform 438"/>
                <p:cNvSpPr>
                  <a:spLocks/>
                </p:cNvSpPr>
                <p:nvPr/>
              </p:nvSpPr>
              <p:spPr bwMode="auto">
                <a:xfrm>
                  <a:off x="31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802"/>
                </a:solidFill>
                <a:ln w="9525" cap="rnd">
                  <a:noFill/>
                  <a:round/>
                  <a:headEnd/>
                  <a:tailEnd/>
                </a:ln>
                <a:effectLst/>
              </p:spPr>
              <p:txBody>
                <a:bodyPr/>
                <a:lstStyle/>
                <a:p>
                  <a:endParaRPr lang="en-US"/>
                </a:p>
              </p:txBody>
            </p:sp>
            <p:sp>
              <p:nvSpPr>
                <p:cNvPr id="76215" name="Freeform 439"/>
                <p:cNvSpPr>
                  <a:spLocks/>
                </p:cNvSpPr>
                <p:nvPr/>
              </p:nvSpPr>
              <p:spPr bwMode="auto">
                <a:xfrm>
                  <a:off x="317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602"/>
                </a:solidFill>
                <a:ln w="9525" cap="rnd">
                  <a:noFill/>
                  <a:round/>
                  <a:headEnd/>
                  <a:tailEnd/>
                </a:ln>
                <a:effectLst/>
              </p:spPr>
              <p:txBody>
                <a:bodyPr/>
                <a:lstStyle/>
                <a:p>
                  <a:endParaRPr lang="en-US"/>
                </a:p>
              </p:txBody>
            </p:sp>
            <p:sp>
              <p:nvSpPr>
                <p:cNvPr id="76216" name="Freeform 440"/>
                <p:cNvSpPr>
                  <a:spLocks/>
                </p:cNvSpPr>
                <p:nvPr/>
              </p:nvSpPr>
              <p:spPr bwMode="auto">
                <a:xfrm>
                  <a:off x="31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503"/>
                </a:solidFill>
                <a:ln w="9525" cap="rnd">
                  <a:noFill/>
                  <a:round/>
                  <a:headEnd/>
                  <a:tailEnd/>
                </a:ln>
                <a:effectLst/>
              </p:spPr>
              <p:txBody>
                <a:bodyPr/>
                <a:lstStyle/>
                <a:p>
                  <a:endParaRPr lang="en-US"/>
                </a:p>
              </p:txBody>
            </p:sp>
            <p:sp>
              <p:nvSpPr>
                <p:cNvPr id="76217" name="Freeform 441"/>
                <p:cNvSpPr>
                  <a:spLocks/>
                </p:cNvSpPr>
                <p:nvPr/>
              </p:nvSpPr>
              <p:spPr bwMode="auto">
                <a:xfrm>
                  <a:off x="318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303"/>
                </a:solidFill>
                <a:ln w="9525" cap="rnd">
                  <a:noFill/>
                  <a:round/>
                  <a:headEnd/>
                  <a:tailEnd/>
                </a:ln>
                <a:effectLst/>
              </p:spPr>
              <p:txBody>
                <a:bodyPr/>
                <a:lstStyle/>
                <a:p>
                  <a:endParaRPr lang="en-US"/>
                </a:p>
              </p:txBody>
            </p:sp>
            <p:sp>
              <p:nvSpPr>
                <p:cNvPr id="76218" name="Freeform 442"/>
                <p:cNvSpPr>
                  <a:spLocks/>
                </p:cNvSpPr>
                <p:nvPr/>
              </p:nvSpPr>
              <p:spPr bwMode="auto">
                <a:xfrm>
                  <a:off x="31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203"/>
                </a:solidFill>
                <a:ln w="9525" cap="rnd">
                  <a:noFill/>
                  <a:round/>
                  <a:headEnd/>
                  <a:tailEnd/>
                </a:ln>
                <a:effectLst/>
              </p:spPr>
              <p:txBody>
                <a:bodyPr/>
                <a:lstStyle/>
                <a:p>
                  <a:endParaRPr lang="en-US"/>
                </a:p>
              </p:txBody>
            </p:sp>
            <p:sp>
              <p:nvSpPr>
                <p:cNvPr id="76219" name="Freeform 443"/>
                <p:cNvSpPr>
                  <a:spLocks/>
                </p:cNvSpPr>
                <p:nvPr/>
              </p:nvSpPr>
              <p:spPr bwMode="auto">
                <a:xfrm>
                  <a:off x="31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E003"/>
                </a:solidFill>
                <a:ln w="9525" cap="rnd">
                  <a:noFill/>
                  <a:round/>
                  <a:headEnd/>
                  <a:tailEnd/>
                </a:ln>
                <a:effectLst/>
              </p:spPr>
              <p:txBody>
                <a:bodyPr/>
                <a:lstStyle/>
                <a:p>
                  <a:endParaRPr lang="en-US"/>
                </a:p>
              </p:txBody>
            </p:sp>
            <p:sp>
              <p:nvSpPr>
                <p:cNvPr id="76220" name="Freeform 444"/>
                <p:cNvSpPr>
                  <a:spLocks/>
                </p:cNvSpPr>
                <p:nvPr/>
              </p:nvSpPr>
              <p:spPr bwMode="auto">
                <a:xfrm>
                  <a:off x="31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DF03"/>
                </a:solidFill>
                <a:ln w="9525" cap="rnd">
                  <a:noFill/>
                  <a:round/>
                  <a:headEnd/>
                  <a:tailEnd/>
                </a:ln>
                <a:effectLst/>
              </p:spPr>
              <p:txBody>
                <a:bodyPr/>
                <a:lstStyle/>
                <a:p>
                  <a:endParaRPr lang="en-US"/>
                </a:p>
              </p:txBody>
            </p:sp>
            <p:sp>
              <p:nvSpPr>
                <p:cNvPr id="76221" name="Freeform 445"/>
                <p:cNvSpPr>
                  <a:spLocks/>
                </p:cNvSpPr>
                <p:nvPr/>
              </p:nvSpPr>
              <p:spPr bwMode="auto">
                <a:xfrm>
                  <a:off x="320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CDD03"/>
                </a:solidFill>
                <a:ln w="9525" cap="rnd">
                  <a:noFill/>
                  <a:round/>
                  <a:headEnd/>
                  <a:tailEnd/>
                </a:ln>
                <a:effectLst/>
              </p:spPr>
              <p:txBody>
                <a:bodyPr/>
                <a:lstStyle/>
                <a:p>
                  <a:endParaRPr lang="en-US"/>
                </a:p>
              </p:txBody>
            </p:sp>
            <p:sp>
              <p:nvSpPr>
                <p:cNvPr id="76222" name="Freeform 446"/>
                <p:cNvSpPr>
                  <a:spLocks/>
                </p:cNvSpPr>
                <p:nvPr/>
              </p:nvSpPr>
              <p:spPr bwMode="auto">
                <a:xfrm>
                  <a:off x="32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C04"/>
                </a:solidFill>
                <a:ln w="9525" cap="rnd">
                  <a:noFill/>
                  <a:round/>
                  <a:headEnd/>
                  <a:tailEnd/>
                </a:ln>
                <a:effectLst/>
              </p:spPr>
              <p:txBody>
                <a:bodyPr/>
                <a:lstStyle/>
                <a:p>
                  <a:endParaRPr lang="en-US"/>
                </a:p>
              </p:txBody>
            </p:sp>
            <p:sp>
              <p:nvSpPr>
                <p:cNvPr id="76223" name="Freeform 447"/>
                <p:cNvSpPr>
                  <a:spLocks/>
                </p:cNvSpPr>
                <p:nvPr/>
              </p:nvSpPr>
              <p:spPr bwMode="auto">
                <a:xfrm>
                  <a:off x="32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A04"/>
                </a:solidFill>
                <a:ln w="9525" cap="rnd">
                  <a:noFill/>
                  <a:round/>
                  <a:headEnd/>
                  <a:tailEnd/>
                </a:ln>
                <a:effectLst/>
              </p:spPr>
              <p:txBody>
                <a:bodyPr/>
                <a:lstStyle/>
                <a:p>
                  <a:endParaRPr lang="en-US"/>
                </a:p>
              </p:txBody>
            </p:sp>
            <p:sp>
              <p:nvSpPr>
                <p:cNvPr id="76224" name="Freeform 448"/>
                <p:cNvSpPr>
                  <a:spLocks/>
                </p:cNvSpPr>
                <p:nvPr/>
              </p:nvSpPr>
              <p:spPr bwMode="auto">
                <a:xfrm>
                  <a:off x="32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904"/>
                </a:solidFill>
                <a:ln w="9525" cap="rnd">
                  <a:noFill/>
                  <a:round/>
                  <a:headEnd/>
                  <a:tailEnd/>
                </a:ln>
                <a:effectLst/>
              </p:spPr>
              <p:txBody>
                <a:bodyPr/>
                <a:lstStyle/>
                <a:p>
                  <a:endParaRPr lang="en-US"/>
                </a:p>
              </p:txBody>
            </p:sp>
            <p:sp>
              <p:nvSpPr>
                <p:cNvPr id="76225" name="Freeform 449"/>
                <p:cNvSpPr>
                  <a:spLocks/>
                </p:cNvSpPr>
                <p:nvPr/>
              </p:nvSpPr>
              <p:spPr bwMode="auto">
                <a:xfrm>
                  <a:off x="322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704"/>
                </a:solidFill>
                <a:ln w="9525" cap="rnd">
                  <a:noFill/>
                  <a:round/>
                  <a:headEnd/>
                  <a:tailEnd/>
                </a:ln>
                <a:effectLst/>
              </p:spPr>
              <p:txBody>
                <a:bodyPr/>
                <a:lstStyle/>
                <a:p>
                  <a:endParaRPr lang="en-US"/>
                </a:p>
              </p:txBody>
            </p:sp>
            <p:sp>
              <p:nvSpPr>
                <p:cNvPr id="76226" name="Freeform 450"/>
                <p:cNvSpPr>
                  <a:spLocks/>
                </p:cNvSpPr>
                <p:nvPr/>
              </p:nvSpPr>
              <p:spPr bwMode="auto">
                <a:xfrm>
                  <a:off x="32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604"/>
                </a:solidFill>
                <a:ln w="9525" cap="rnd">
                  <a:noFill/>
                  <a:round/>
                  <a:headEnd/>
                  <a:tailEnd/>
                </a:ln>
                <a:effectLst/>
              </p:spPr>
              <p:txBody>
                <a:bodyPr/>
                <a:lstStyle/>
                <a:p>
                  <a:endParaRPr lang="en-US"/>
                </a:p>
              </p:txBody>
            </p:sp>
            <p:sp>
              <p:nvSpPr>
                <p:cNvPr id="76227" name="Freeform 451"/>
                <p:cNvSpPr>
                  <a:spLocks/>
                </p:cNvSpPr>
                <p:nvPr/>
              </p:nvSpPr>
              <p:spPr bwMode="auto">
                <a:xfrm>
                  <a:off x="32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405"/>
                </a:solidFill>
                <a:ln w="9525" cap="rnd">
                  <a:noFill/>
                  <a:round/>
                  <a:headEnd/>
                  <a:tailEnd/>
                </a:ln>
                <a:effectLst/>
              </p:spPr>
              <p:txBody>
                <a:bodyPr/>
                <a:lstStyle/>
                <a:p>
                  <a:endParaRPr lang="en-US"/>
                </a:p>
              </p:txBody>
            </p:sp>
            <p:sp>
              <p:nvSpPr>
                <p:cNvPr id="76228" name="Freeform 452"/>
                <p:cNvSpPr>
                  <a:spLocks/>
                </p:cNvSpPr>
                <p:nvPr/>
              </p:nvSpPr>
              <p:spPr bwMode="auto">
                <a:xfrm>
                  <a:off x="32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BD305"/>
                </a:solidFill>
                <a:ln w="9525" cap="rnd">
                  <a:noFill/>
                  <a:round/>
                  <a:headEnd/>
                  <a:tailEnd/>
                </a:ln>
                <a:effectLst/>
              </p:spPr>
              <p:txBody>
                <a:bodyPr/>
                <a:lstStyle/>
                <a:p>
                  <a:endParaRPr lang="en-US"/>
                </a:p>
              </p:txBody>
            </p:sp>
            <p:sp>
              <p:nvSpPr>
                <p:cNvPr id="76229" name="Freeform 453"/>
                <p:cNvSpPr>
                  <a:spLocks/>
                </p:cNvSpPr>
                <p:nvPr/>
              </p:nvSpPr>
              <p:spPr bwMode="auto">
                <a:xfrm>
                  <a:off x="324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D105"/>
                </a:solidFill>
                <a:ln w="9525" cap="rnd">
                  <a:noFill/>
                  <a:round/>
                  <a:headEnd/>
                  <a:tailEnd/>
                </a:ln>
                <a:effectLst/>
              </p:spPr>
              <p:txBody>
                <a:bodyPr/>
                <a:lstStyle/>
                <a:p>
                  <a:endParaRPr lang="en-US"/>
                </a:p>
              </p:txBody>
            </p:sp>
            <p:sp>
              <p:nvSpPr>
                <p:cNvPr id="76230" name="Freeform 454"/>
                <p:cNvSpPr>
                  <a:spLocks/>
                </p:cNvSpPr>
                <p:nvPr/>
              </p:nvSpPr>
              <p:spPr bwMode="auto">
                <a:xfrm>
                  <a:off x="32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D005"/>
                </a:solidFill>
                <a:ln w="9525" cap="rnd">
                  <a:noFill/>
                  <a:round/>
                  <a:headEnd/>
                  <a:tailEnd/>
                </a:ln>
                <a:effectLst/>
              </p:spPr>
              <p:txBody>
                <a:bodyPr/>
                <a:lstStyle/>
                <a:p>
                  <a:endParaRPr lang="en-US"/>
                </a:p>
              </p:txBody>
            </p:sp>
            <p:sp>
              <p:nvSpPr>
                <p:cNvPr id="76231" name="Freeform 455"/>
                <p:cNvSpPr>
                  <a:spLocks/>
                </p:cNvSpPr>
                <p:nvPr/>
              </p:nvSpPr>
              <p:spPr bwMode="auto">
                <a:xfrm>
                  <a:off x="32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E05"/>
                </a:solidFill>
                <a:ln w="9525" cap="rnd">
                  <a:noFill/>
                  <a:round/>
                  <a:headEnd/>
                  <a:tailEnd/>
                </a:ln>
                <a:effectLst/>
              </p:spPr>
              <p:txBody>
                <a:bodyPr/>
                <a:lstStyle/>
                <a:p>
                  <a:endParaRPr lang="en-US"/>
                </a:p>
              </p:txBody>
            </p:sp>
            <p:sp>
              <p:nvSpPr>
                <p:cNvPr id="76232" name="Freeform 456"/>
                <p:cNvSpPr>
                  <a:spLocks/>
                </p:cNvSpPr>
                <p:nvPr/>
              </p:nvSpPr>
              <p:spPr bwMode="auto">
                <a:xfrm>
                  <a:off x="32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D05"/>
                </a:solidFill>
                <a:ln w="9525" cap="rnd">
                  <a:noFill/>
                  <a:round/>
                  <a:headEnd/>
                  <a:tailEnd/>
                </a:ln>
                <a:effectLst/>
              </p:spPr>
              <p:txBody>
                <a:bodyPr/>
                <a:lstStyle/>
                <a:p>
                  <a:endParaRPr lang="en-US"/>
                </a:p>
              </p:txBody>
            </p:sp>
            <p:sp>
              <p:nvSpPr>
                <p:cNvPr id="76233" name="Freeform 457"/>
                <p:cNvSpPr>
                  <a:spLocks/>
                </p:cNvSpPr>
                <p:nvPr/>
              </p:nvSpPr>
              <p:spPr bwMode="auto">
                <a:xfrm>
                  <a:off x="327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B06"/>
                </a:solidFill>
                <a:ln w="9525" cap="rnd">
                  <a:noFill/>
                  <a:round/>
                  <a:headEnd/>
                  <a:tailEnd/>
                </a:ln>
                <a:effectLst/>
              </p:spPr>
              <p:txBody>
                <a:bodyPr/>
                <a:lstStyle/>
                <a:p>
                  <a:endParaRPr lang="en-US"/>
                </a:p>
              </p:txBody>
            </p:sp>
            <p:sp>
              <p:nvSpPr>
                <p:cNvPr id="76234" name="Freeform 458"/>
                <p:cNvSpPr>
                  <a:spLocks/>
                </p:cNvSpPr>
                <p:nvPr/>
              </p:nvSpPr>
              <p:spPr bwMode="auto">
                <a:xfrm>
                  <a:off x="32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A06"/>
                </a:solidFill>
                <a:ln w="9525" cap="rnd">
                  <a:noFill/>
                  <a:round/>
                  <a:headEnd/>
                  <a:tailEnd/>
                </a:ln>
                <a:effectLst/>
              </p:spPr>
              <p:txBody>
                <a:bodyPr/>
                <a:lstStyle/>
                <a:p>
                  <a:endParaRPr lang="en-US"/>
                </a:p>
              </p:txBody>
            </p:sp>
            <p:sp>
              <p:nvSpPr>
                <p:cNvPr id="76235" name="Freeform 459"/>
                <p:cNvSpPr>
                  <a:spLocks/>
                </p:cNvSpPr>
                <p:nvPr/>
              </p:nvSpPr>
              <p:spPr bwMode="auto">
                <a:xfrm>
                  <a:off x="32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806"/>
                </a:solidFill>
                <a:ln w="9525" cap="rnd">
                  <a:noFill/>
                  <a:round/>
                  <a:headEnd/>
                  <a:tailEnd/>
                </a:ln>
                <a:effectLst/>
              </p:spPr>
              <p:txBody>
                <a:bodyPr/>
                <a:lstStyle/>
                <a:p>
                  <a:endParaRPr lang="en-US"/>
                </a:p>
              </p:txBody>
            </p:sp>
            <p:sp>
              <p:nvSpPr>
                <p:cNvPr id="76236" name="Freeform 460"/>
                <p:cNvSpPr>
                  <a:spLocks/>
                </p:cNvSpPr>
                <p:nvPr/>
              </p:nvSpPr>
              <p:spPr bwMode="auto">
                <a:xfrm>
                  <a:off x="32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AC706"/>
                </a:solidFill>
                <a:ln w="9525" cap="rnd">
                  <a:noFill/>
                  <a:round/>
                  <a:headEnd/>
                  <a:tailEnd/>
                </a:ln>
                <a:effectLst/>
              </p:spPr>
              <p:txBody>
                <a:bodyPr/>
                <a:lstStyle/>
                <a:p>
                  <a:endParaRPr lang="en-US"/>
                </a:p>
              </p:txBody>
            </p:sp>
            <p:sp>
              <p:nvSpPr>
                <p:cNvPr id="76237" name="Freeform 461"/>
                <p:cNvSpPr>
                  <a:spLocks/>
                </p:cNvSpPr>
                <p:nvPr/>
              </p:nvSpPr>
              <p:spPr bwMode="auto">
                <a:xfrm>
                  <a:off x="329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C506"/>
                </a:solidFill>
                <a:ln w="9525" cap="rnd">
                  <a:noFill/>
                  <a:round/>
                  <a:headEnd/>
                  <a:tailEnd/>
                </a:ln>
                <a:effectLst/>
              </p:spPr>
              <p:txBody>
                <a:bodyPr/>
                <a:lstStyle/>
                <a:p>
                  <a:endParaRPr lang="en-US"/>
                </a:p>
              </p:txBody>
            </p:sp>
            <p:sp>
              <p:nvSpPr>
                <p:cNvPr id="76238" name="Freeform 462"/>
                <p:cNvSpPr>
                  <a:spLocks/>
                </p:cNvSpPr>
                <p:nvPr/>
              </p:nvSpPr>
              <p:spPr bwMode="auto">
                <a:xfrm>
                  <a:off x="32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C407"/>
                </a:solidFill>
                <a:ln w="9525" cap="rnd">
                  <a:noFill/>
                  <a:round/>
                  <a:headEnd/>
                  <a:tailEnd/>
                </a:ln>
                <a:effectLst/>
              </p:spPr>
              <p:txBody>
                <a:bodyPr/>
                <a:lstStyle/>
                <a:p>
                  <a:endParaRPr lang="en-US"/>
                </a:p>
              </p:txBody>
            </p:sp>
            <p:sp>
              <p:nvSpPr>
                <p:cNvPr id="76239" name="Freeform 463"/>
                <p:cNvSpPr>
                  <a:spLocks/>
                </p:cNvSpPr>
                <p:nvPr/>
              </p:nvSpPr>
              <p:spPr bwMode="auto">
                <a:xfrm>
                  <a:off x="330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C207"/>
                </a:solidFill>
                <a:ln w="9525" cap="rnd">
                  <a:noFill/>
                  <a:round/>
                  <a:headEnd/>
                  <a:tailEnd/>
                </a:ln>
                <a:effectLst/>
              </p:spPr>
              <p:txBody>
                <a:bodyPr/>
                <a:lstStyle/>
                <a:p>
                  <a:endParaRPr lang="en-US"/>
                </a:p>
              </p:txBody>
            </p:sp>
            <p:sp>
              <p:nvSpPr>
                <p:cNvPr id="76240" name="Freeform 464"/>
                <p:cNvSpPr>
                  <a:spLocks/>
                </p:cNvSpPr>
                <p:nvPr/>
              </p:nvSpPr>
              <p:spPr bwMode="auto">
                <a:xfrm>
                  <a:off x="33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C107"/>
                </a:solidFill>
                <a:ln w="9525" cap="rnd">
                  <a:noFill/>
                  <a:round/>
                  <a:headEnd/>
                  <a:tailEnd/>
                </a:ln>
                <a:effectLst/>
              </p:spPr>
              <p:txBody>
                <a:bodyPr/>
                <a:lstStyle/>
                <a:p>
                  <a:endParaRPr lang="en-US"/>
                </a:p>
              </p:txBody>
            </p:sp>
            <p:sp>
              <p:nvSpPr>
                <p:cNvPr id="76241" name="Freeform 465"/>
                <p:cNvSpPr>
                  <a:spLocks/>
                </p:cNvSpPr>
                <p:nvPr/>
              </p:nvSpPr>
              <p:spPr bwMode="auto">
                <a:xfrm>
                  <a:off x="33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BF07"/>
                </a:solidFill>
                <a:ln w="9525" cap="rnd">
                  <a:noFill/>
                  <a:round/>
                  <a:headEnd/>
                  <a:tailEnd/>
                </a:ln>
                <a:effectLst/>
              </p:spPr>
              <p:txBody>
                <a:bodyPr/>
                <a:lstStyle/>
                <a:p>
                  <a:endParaRPr lang="en-US"/>
                </a:p>
              </p:txBody>
            </p:sp>
            <p:sp>
              <p:nvSpPr>
                <p:cNvPr id="76242" name="Freeform 466"/>
                <p:cNvSpPr>
                  <a:spLocks/>
                </p:cNvSpPr>
                <p:nvPr/>
              </p:nvSpPr>
              <p:spPr bwMode="auto">
                <a:xfrm>
                  <a:off x="33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BE07"/>
                </a:solidFill>
                <a:ln w="9525" cap="rnd">
                  <a:noFill/>
                  <a:round/>
                  <a:headEnd/>
                  <a:tailEnd/>
                </a:ln>
                <a:effectLst/>
              </p:spPr>
              <p:txBody>
                <a:bodyPr/>
                <a:lstStyle/>
                <a:p>
                  <a:endParaRPr lang="en-US"/>
                </a:p>
              </p:txBody>
            </p:sp>
            <p:sp>
              <p:nvSpPr>
                <p:cNvPr id="76243" name="Freeform 467"/>
                <p:cNvSpPr>
                  <a:spLocks/>
                </p:cNvSpPr>
                <p:nvPr/>
              </p:nvSpPr>
              <p:spPr bwMode="auto">
                <a:xfrm>
                  <a:off x="33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9BC07"/>
                </a:solidFill>
                <a:ln w="9525" cap="rnd">
                  <a:noFill/>
                  <a:round/>
                  <a:headEnd/>
                  <a:tailEnd/>
                </a:ln>
                <a:effectLst/>
              </p:spPr>
              <p:txBody>
                <a:bodyPr/>
                <a:lstStyle/>
                <a:p>
                  <a:endParaRPr lang="en-US"/>
                </a:p>
              </p:txBody>
            </p:sp>
            <p:sp>
              <p:nvSpPr>
                <p:cNvPr id="76244" name="Freeform 468"/>
                <p:cNvSpPr>
                  <a:spLocks/>
                </p:cNvSpPr>
                <p:nvPr/>
              </p:nvSpPr>
              <p:spPr bwMode="auto">
                <a:xfrm>
                  <a:off x="33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B08"/>
                </a:solidFill>
                <a:ln w="9525" cap="rnd">
                  <a:noFill/>
                  <a:round/>
                  <a:headEnd/>
                  <a:tailEnd/>
                </a:ln>
                <a:effectLst/>
              </p:spPr>
              <p:txBody>
                <a:bodyPr/>
                <a:lstStyle/>
                <a:p>
                  <a:endParaRPr lang="en-US"/>
                </a:p>
              </p:txBody>
            </p:sp>
            <p:sp>
              <p:nvSpPr>
                <p:cNvPr id="76245" name="Freeform 469"/>
                <p:cNvSpPr>
                  <a:spLocks/>
                </p:cNvSpPr>
                <p:nvPr/>
              </p:nvSpPr>
              <p:spPr bwMode="auto">
                <a:xfrm>
                  <a:off x="33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908"/>
                </a:solidFill>
                <a:ln w="9525" cap="rnd">
                  <a:noFill/>
                  <a:round/>
                  <a:headEnd/>
                  <a:tailEnd/>
                </a:ln>
                <a:effectLst/>
              </p:spPr>
              <p:txBody>
                <a:bodyPr/>
                <a:lstStyle/>
                <a:p>
                  <a:endParaRPr lang="en-US"/>
                </a:p>
              </p:txBody>
            </p:sp>
            <p:sp>
              <p:nvSpPr>
                <p:cNvPr id="76246" name="Freeform 470"/>
                <p:cNvSpPr>
                  <a:spLocks/>
                </p:cNvSpPr>
                <p:nvPr/>
              </p:nvSpPr>
              <p:spPr bwMode="auto">
                <a:xfrm>
                  <a:off x="33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808"/>
                </a:solidFill>
                <a:ln w="9525" cap="rnd">
                  <a:noFill/>
                  <a:round/>
                  <a:headEnd/>
                  <a:tailEnd/>
                </a:ln>
                <a:effectLst/>
              </p:spPr>
              <p:txBody>
                <a:bodyPr/>
                <a:lstStyle/>
                <a:p>
                  <a:endParaRPr lang="en-US"/>
                </a:p>
              </p:txBody>
            </p:sp>
            <p:sp>
              <p:nvSpPr>
                <p:cNvPr id="76247" name="Freeform 471"/>
                <p:cNvSpPr>
                  <a:spLocks/>
                </p:cNvSpPr>
                <p:nvPr/>
              </p:nvSpPr>
              <p:spPr bwMode="auto">
                <a:xfrm>
                  <a:off x="334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608"/>
                </a:solidFill>
                <a:ln w="9525" cap="rnd">
                  <a:noFill/>
                  <a:round/>
                  <a:headEnd/>
                  <a:tailEnd/>
                </a:ln>
                <a:effectLst/>
              </p:spPr>
              <p:txBody>
                <a:bodyPr/>
                <a:lstStyle/>
                <a:p>
                  <a:endParaRPr lang="en-US"/>
                </a:p>
              </p:txBody>
            </p:sp>
            <p:sp>
              <p:nvSpPr>
                <p:cNvPr id="76248" name="Freeform 472"/>
                <p:cNvSpPr>
                  <a:spLocks/>
                </p:cNvSpPr>
                <p:nvPr/>
              </p:nvSpPr>
              <p:spPr bwMode="auto">
                <a:xfrm>
                  <a:off x="33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508"/>
                </a:solidFill>
                <a:ln w="9525" cap="rnd">
                  <a:noFill/>
                  <a:round/>
                  <a:headEnd/>
                  <a:tailEnd/>
                </a:ln>
                <a:effectLst/>
              </p:spPr>
              <p:txBody>
                <a:bodyPr/>
                <a:lstStyle/>
                <a:p>
                  <a:endParaRPr lang="en-US"/>
                </a:p>
              </p:txBody>
            </p:sp>
            <p:sp>
              <p:nvSpPr>
                <p:cNvPr id="76249" name="Freeform 473"/>
                <p:cNvSpPr>
                  <a:spLocks/>
                </p:cNvSpPr>
                <p:nvPr/>
              </p:nvSpPr>
              <p:spPr bwMode="auto">
                <a:xfrm>
                  <a:off x="335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309"/>
                </a:solidFill>
                <a:ln w="9525" cap="rnd">
                  <a:noFill/>
                  <a:round/>
                  <a:headEnd/>
                  <a:tailEnd/>
                </a:ln>
                <a:effectLst/>
              </p:spPr>
              <p:txBody>
                <a:bodyPr/>
                <a:lstStyle/>
                <a:p>
                  <a:endParaRPr lang="en-US"/>
                </a:p>
              </p:txBody>
            </p:sp>
            <p:sp>
              <p:nvSpPr>
                <p:cNvPr id="76250" name="Freeform 474"/>
                <p:cNvSpPr>
                  <a:spLocks/>
                </p:cNvSpPr>
                <p:nvPr/>
              </p:nvSpPr>
              <p:spPr bwMode="auto">
                <a:xfrm>
                  <a:off x="33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209"/>
                </a:solidFill>
                <a:ln w="9525" cap="rnd">
                  <a:noFill/>
                  <a:round/>
                  <a:headEnd/>
                  <a:tailEnd/>
                </a:ln>
                <a:effectLst/>
              </p:spPr>
              <p:txBody>
                <a:bodyPr/>
                <a:lstStyle/>
                <a:p>
                  <a:endParaRPr lang="en-US"/>
                </a:p>
              </p:txBody>
            </p:sp>
            <p:sp>
              <p:nvSpPr>
                <p:cNvPr id="76251" name="Freeform 475"/>
                <p:cNvSpPr>
                  <a:spLocks/>
                </p:cNvSpPr>
                <p:nvPr/>
              </p:nvSpPr>
              <p:spPr bwMode="auto">
                <a:xfrm>
                  <a:off x="337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8B009"/>
                </a:solidFill>
                <a:ln w="9525" cap="rnd">
                  <a:noFill/>
                  <a:round/>
                  <a:headEnd/>
                  <a:tailEnd/>
                </a:ln>
                <a:effectLst/>
              </p:spPr>
              <p:txBody>
                <a:bodyPr/>
                <a:lstStyle/>
                <a:p>
                  <a:endParaRPr lang="en-US"/>
                </a:p>
              </p:txBody>
            </p:sp>
            <p:sp>
              <p:nvSpPr>
                <p:cNvPr id="76252" name="Freeform 476"/>
                <p:cNvSpPr>
                  <a:spLocks/>
                </p:cNvSpPr>
                <p:nvPr/>
              </p:nvSpPr>
              <p:spPr bwMode="auto">
                <a:xfrm>
                  <a:off x="337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F09"/>
                </a:solidFill>
                <a:ln w="9525" cap="rnd">
                  <a:noFill/>
                  <a:round/>
                  <a:headEnd/>
                  <a:tailEnd/>
                </a:ln>
                <a:effectLst/>
              </p:spPr>
              <p:txBody>
                <a:bodyPr/>
                <a:lstStyle/>
                <a:p>
                  <a:endParaRPr lang="en-US"/>
                </a:p>
              </p:txBody>
            </p:sp>
            <p:sp>
              <p:nvSpPr>
                <p:cNvPr id="76253" name="Freeform 477"/>
                <p:cNvSpPr>
                  <a:spLocks/>
                </p:cNvSpPr>
                <p:nvPr/>
              </p:nvSpPr>
              <p:spPr bwMode="auto">
                <a:xfrm>
                  <a:off x="33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D09"/>
                </a:solidFill>
                <a:ln w="9525" cap="rnd">
                  <a:noFill/>
                  <a:round/>
                  <a:headEnd/>
                  <a:tailEnd/>
                </a:ln>
                <a:effectLst/>
              </p:spPr>
              <p:txBody>
                <a:bodyPr/>
                <a:lstStyle/>
                <a:p>
                  <a:endParaRPr lang="en-US"/>
                </a:p>
              </p:txBody>
            </p:sp>
            <p:sp>
              <p:nvSpPr>
                <p:cNvPr id="76254" name="Freeform 478"/>
                <p:cNvSpPr>
                  <a:spLocks/>
                </p:cNvSpPr>
                <p:nvPr/>
              </p:nvSpPr>
              <p:spPr bwMode="auto">
                <a:xfrm>
                  <a:off x="338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C09"/>
                </a:solidFill>
                <a:ln w="9525" cap="rnd">
                  <a:noFill/>
                  <a:round/>
                  <a:headEnd/>
                  <a:tailEnd/>
                </a:ln>
                <a:effectLst/>
              </p:spPr>
              <p:txBody>
                <a:bodyPr/>
                <a:lstStyle/>
                <a:p>
                  <a:endParaRPr lang="en-US"/>
                </a:p>
              </p:txBody>
            </p:sp>
            <p:sp>
              <p:nvSpPr>
                <p:cNvPr id="76255" name="Freeform 479"/>
                <p:cNvSpPr>
                  <a:spLocks/>
                </p:cNvSpPr>
                <p:nvPr/>
              </p:nvSpPr>
              <p:spPr bwMode="auto">
                <a:xfrm>
                  <a:off x="339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A0A"/>
                </a:solidFill>
                <a:ln w="9525" cap="rnd">
                  <a:noFill/>
                  <a:round/>
                  <a:headEnd/>
                  <a:tailEnd/>
                </a:ln>
                <a:effectLst/>
              </p:spPr>
              <p:txBody>
                <a:bodyPr/>
                <a:lstStyle/>
                <a:p>
                  <a:endParaRPr lang="en-US"/>
                </a:p>
              </p:txBody>
            </p:sp>
            <p:sp>
              <p:nvSpPr>
                <p:cNvPr id="76256" name="Freeform 480"/>
                <p:cNvSpPr>
                  <a:spLocks/>
                </p:cNvSpPr>
                <p:nvPr/>
              </p:nvSpPr>
              <p:spPr bwMode="auto">
                <a:xfrm>
                  <a:off x="33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90A"/>
                </a:solidFill>
                <a:ln w="9525" cap="rnd">
                  <a:noFill/>
                  <a:round/>
                  <a:headEnd/>
                  <a:tailEnd/>
                </a:ln>
                <a:effectLst/>
              </p:spPr>
              <p:txBody>
                <a:bodyPr/>
                <a:lstStyle/>
                <a:p>
                  <a:endParaRPr lang="en-US"/>
                </a:p>
              </p:txBody>
            </p:sp>
            <p:sp>
              <p:nvSpPr>
                <p:cNvPr id="76257" name="Freeform 481"/>
                <p:cNvSpPr>
                  <a:spLocks/>
                </p:cNvSpPr>
                <p:nvPr/>
              </p:nvSpPr>
              <p:spPr bwMode="auto">
                <a:xfrm>
                  <a:off x="340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70A"/>
                </a:solidFill>
                <a:ln w="9525" cap="rnd">
                  <a:noFill/>
                  <a:round/>
                  <a:headEnd/>
                  <a:tailEnd/>
                </a:ln>
                <a:effectLst/>
              </p:spPr>
              <p:txBody>
                <a:bodyPr/>
                <a:lstStyle/>
                <a:p>
                  <a:endParaRPr lang="en-US"/>
                </a:p>
              </p:txBody>
            </p:sp>
            <p:sp>
              <p:nvSpPr>
                <p:cNvPr id="76258" name="Freeform 482"/>
                <p:cNvSpPr>
                  <a:spLocks/>
                </p:cNvSpPr>
                <p:nvPr/>
              </p:nvSpPr>
              <p:spPr bwMode="auto">
                <a:xfrm>
                  <a:off x="34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7A60A"/>
                </a:solidFill>
                <a:ln w="9525" cap="rnd">
                  <a:noFill/>
                  <a:round/>
                  <a:headEnd/>
                  <a:tailEnd/>
                </a:ln>
                <a:effectLst/>
              </p:spPr>
              <p:txBody>
                <a:bodyPr/>
                <a:lstStyle/>
                <a:p>
                  <a:endParaRPr lang="en-US"/>
                </a:p>
              </p:txBody>
            </p:sp>
            <p:sp>
              <p:nvSpPr>
                <p:cNvPr id="76259" name="Freeform 483"/>
                <p:cNvSpPr>
                  <a:spLocks/>
                </p:cNvSpPr>
                <p:nvPr/>
              </p:nvSpPr>
              <p:spPr bwMode="auto">
                <a:xfrm>
                  <a:off x="34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A40A"/>
                </a:solidFill>
                <a:ln w="9525" cap="rnd">
                  <a:noFill/>
                  <a:round/>
                  <a:headEnd/>
                  <a:tailEnd/>
                </a:ln>
                <a:effectLst/>
              </p:spPr>
              <p:txBody>
                <a:bodyPr/>
                <a:lstStyle/>
                <a:p>
                  <a:endParaRPr lang="en-US"/>
                </a:p>
              </p:txBody>
            </p:sp>
            <p:sp>
              <p:nvSpPr>
                <p:cNvPr id="76260" name="Freeform 484"/>
                <p:cNvSpPr>
                  <a:spLocks/>
                </p:cNvSpPr>
                <p:nvPr/>
              </p:nvSpPr>
              <p:spPr bwMode="auto">
                <a:xfrm>
                  <a:off x="34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A30B"/>
                </a:solidFill>
                <a:ln w="9525" cap="rnd">
                  <a:noFill/>
                  <a:round/>
                  <a:headEnd/>
                  <a:tailEnd/>
                </a:ln>
                <a:effectLst/>
              </p:spPr>
              <p:txBody>
                <a:bodyPr/>
                <a:lstStyle/>
                <a:p>
                  <a:endParaRPr lang="en-US"/>
                </a:p>
              </p:txBody>
            </p:sp>
            <p:sp>
              <p:nvSpPr>
                <p:cNvPr id="76261" name="Freeform 485"/>
                <p:cNvSpPr>
                  <a:spLocks/>
                </p:cNvSpPr>
                <p:nvPr/>
              </p:nvSpPr>
              <p:spPr bwMode="auto">
                <a:xfrm>
                  <a:off x="342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A10B"/>
                </a:solidFill>
                <a:ln w="9525" cap="rnd">
                  <a:noFill/>
                  <a:round/>
                  <a:headEnd/>
                  <a:tailEnd/>
                </a:ln>
                <a:effectLst/>
              </p:spPr>
              <p:txBody>
                <a:bodyPr/>
                <a:lstStyle/>
                <a:p>
                  <a:endParaRPr lang="en-US"/>
                </a:p>
              </p:txBody>
            </p:sp>
            <p:sp>
              <p:nvSpPr>
                <p:cNvPr id="76262" name="Freeform 486"/>
                <p:cNvSpPr>
                  <a:spLocks/>
                </p:cNvSpPr>
                <p:nvPr/>
              </p:nvSpPr>
              <p:spPr bwMode="auto">
                <a:xfrm>
                  <a:off x="34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A00B"/>
                </a:solidFill>
                <a:ln w="9525" cap="rnd">
                  <a:noFill/>
                  <a:round/>
                  <a:headEnd/>
                  <a:tailEnd/>
                </a:ln>
                <a:effectLst/>
              </p:spPr>
              <p:txBody>
                <a:bodyPr/>
                <a:lstStyle/>
                <a:p>
                  <a:endParaRPr lang="en-US"/>
                </a:p>
              </p:txBody>
            </p:sp>
            <p:sp>
              <p:nvSpPr>
                <p:cNvPr id="76263" name="Freeform 487"/>
                <p:cNvSpPr>
                  <a:spLocks/>
                </p:cNvSpPr>
                <p:nvPr/>
              </p:nvSpPr>
              <p:spPr bwMode="auto">
                <a:xfrm>
                  <a:off x="343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9E0B"/>
                </a:solidFill>
                <a:ln w="9525" cap="rnd">
                  <a:noFill/>
                  <a:round/>
                  <a:headEnd/>
                  <a:tailEnd/>
                </a:ln>
                <a:effectLst/>
              </p:spPr>
              <p:txBody>
                <a:bodyPr/>
                <a:lstStyle/>
                <a:p>
                  <a:endParaRPr lang="en-US"/>
                </a:p>
              </p:txBody>
            </p:sp>
            <p:sp>
              <p:nvSpPr>
                <p:cNvPr id="76264" name="Freeform 488"/>
                <p:cNvSpPr>
                  <a:spLocks/>
                </p:cNvSpPr>
                <p:nvPr/>
              </p:nvSpPr>
              <p:spPr bwMode="auto">
                <a:xfrm>
                  <a:off x="34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9D0B"/>
                </a:solidFill>
                <a:ln w="9525" cap="rnd">
                  <a:noFill/>
                  <a:round/>
                  <a:headEnd/>
                  <a:tailEnd/>
                </a:ln>
                <a:effectLst/>
              </p:spPr>
              <p:txBody>
                <a:bodyPr/>
                <a:lstStyle/>
                <a:p>
                  <a:endParaRPr lang="en-US"/>
                </a:p>
              </p:txBody>
            </p:sp>
            <p:sp>
              <p:nvSpPr>
                <p:cNvPr id="76265" name="Freeform 489"/>
                <p:cNvSpPr>
                  <a:spLocks/>
                </p:cNvSpPr>
                <p:nvPr/>
              </p:nvSpPr>
              <p:spPr bwMode="auto">
                <a:xfrm>
                  <a:off x="344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9B0B"/>
                </a:solidFill>
                <a:ln w="9525" cap="rnd">
                  <a:noFill/>
                  <a:round/>
                  <a:headEnd/>
                  <a:tailEnd/>
                </a:ln>
                <a:effectLst/>
              </p:spPr>
              <p:txBody>
                <a:bodyPr/>
                <a:lstStyle/>
                <a:p>
                  <a:endParaRPr lang="en-US"/>
                </a:p>
              </p:txBody>
            </p:sp>
            <p:sp>
              <p:nvSpPr>
                <p:cNvPr id="76266" name="Freeform 490"/>
                <p:cNvSpPr>
                  <a:spLocks/>
                </p:cNvSpPr>
                <p:nvPr/>
              </p:nvSpPr>
              <p:spPr bwMode="auto">
                <a:xfrm>
                  <a:off x="34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69A0C"/>
                </a:solidFill>
                <a:ln w="9525" cap="rnd">
                  <a:noFill/>
                  <a:round/>
                  <a:headEnd/>
                  <a:tailEnd/>
                </a:ln>
                <a:effectLst/>
              </p:spPr>
              <p:txBody>
                <a:bodyPr/>
                <a:lstStyle/>
                <a:p>
                  <a:endParaRPr lang="en-US"/>
                </a:p>
              </p:txBody>
            </p:sp>
            <p:sp>
              <p:nvSpPr>
                <p:cNvPr id="76267" name="Freeform 491"/>
                <p:cNvSpPr>
                  <a:spLocks/>
                </p:cNvSpPr>
                <p:nvPr/>
              </p:nvSpPr>
              <p:spPr bwMode="auto">
                <a:xfrm>
                  <a:off x="34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80C"/>
                </a:solidFill>
                <a:ln w="9525" cap="rnd">
                  <a:noFill/>
                  <a:round/>
                  <a:headEnd/>
                  <a:tailEnd/>
                </a:ln>
                <a:effectLst/>
              </p:spPr>
              <p:txBody>
                <a:bodyPr/>
                <a:lstStyle/>
                <a:p>
                  <a:endParaRPr lang="en-US"/>
                </a:p>
              </p:txBody>
            </p:sp>
            <p:sp>
              <p:nvSpPr>
                <p:cNvPr id="76268" name="Freeform 492"/>
                <p:cNvSpPr>
                  <a:spLocks/>
                </p:cNvSpPr>
                <p:nvPr/>
              </p:nvSpPr>
              <p:spPr bwMode="auto">
                <a:xfrm>
                  <a:off x="34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70C"/>
                </a:solidFill>
                <a:ln w="9525" cap="rnd">
                  <a:noFill/>
                  <a:round/>
                  <a:headEnd/>
                  <a:tailEnd/>
                </a:ln>
                <a:effectLst/>
              </p:spPr>
              <p:txBody>
                <a:bodyPr/>
                <a:lstStyle/>
                <a:p>
                  <a:endParaRPr lang="en-US"/>
                </a:p>
              </p:txBody>
            </p:sp>
            <p:sp>
              <p:nvSpPr>
                <p:cNvPr id="76269" name="Freeform 493"/>
                <p:cNvSpPr>
                  <a:spLocks/>
                </p:cNvSpPr>
                <p:nvPr/>
              </p:nvSpPr>
              <p:spPr bwMode="auto">
                <a:xfrm>
                  <a:off x="347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50C"/>
                </a:solidFill>
                <a:ln w="9525" cap="rnd">
                  <a:noFill/>
                  <a:round/>
                  <a:headEnd/>
                  <a:tailEnd/>
                </a:ln>
                <a:effectLst/>
              </p:spPr>
              <p:txBody>
                <a:bodyPr/>
                <a:lstStyle/>
                <a:p>
                  <a:endParaRPr lang="en-US"/>
                </a:p>
              </p:txBody>
            </p:sp>
            <p:sp>
              <p:nvSpPr>
                <p:cNvPr id="76270" name="Freeform 494"/>
                <p:cNvSpPr>
                  <a:spLocks/>
                </p:cNvSpPr>
                <p:nvPr/>
              </p:nvSpPr>
              <p:spPr bwMode="auto">
                <a:xfrm>
                  <a:off x="34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40C"/>
                </a:solidFill>
                <a:ln w="9525" cap="rnd">
                  <a:noFill/>
                  <a:round/>
                  <a:headEnd/>
                  <a:tailEnd/>
                </a:ln>
                <a:effectLst/>
              </p:spPr>
              <p:txBody>
                <a:bodyPr/>
                <a:lstStyle/>
                <a:p>
                  <a:endParaRPr lang="en-US"/>
                </a:p>
              </p:txBody>
            </p:sp>
            <p:sp>
              <p:nvSpPr>
                <p:cNvPr id="76271" name="Freeform 495"/>
                <p:cNvSpPr>
                  <a:spLocks/>
                </p:cNvSpPr>
                <p:nvPr/>
              </p:nvSpPr>
              <p:spPr bwMode="auto">
                <a:xfrm>
                  <a:off x="34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20C"/>
                </a:solidFill>
                <a:ln w="9525" cap="rnd">
                  <a:noFill/>
                  <a:round/>
                  <a:headEnd/>
                  <a:tailEnd/>
                </a:ln>
                <a:effectLst/>
              </p:spPr>
              <p:txBody>
                <a:bodyPr/>
                <a:lstStyle/>
                <a:p>
                  <a:endParaRPr lang="en-US"/>
                </a:p>
              </p:txBody>
            </p:sp>
            <p:sp>
              <p:nvSpPr>
                <p:cNvPr id="76272" name="Freeform 496"/>
                <p:cNvSpPr>
                  <a:spLocks/>
                </p:cNvSpPr>
                <p:nvPr/>
              </p:nvSpPr>
              <p:spPr bwMode="auto">
                <a:xfrm>
                  <a:off x="34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910D"/>
                </a:solidFill>
                <a:ln w="9525" cap="rnd">
                  <a:noFill/>
                  <a:round/>
                  <a:headEnd/>
                  <a:tailEnd/>
                </a:ln>
                <a:effectLst/>
              </p:spPr>
              <p:txBody>
                <a:bodyPr/>
                <a:lstStyle/>
                <a:p>
                  <a:endParaRPr lang="en-US"/>
                </a:p>
              </p:txBody>
            </p:sp>
            <p:sp>
              <p:nvSpPr>
                <p:cNvPr id="76273" name="Freeform 497"/>
                <p:cNvSpPr>
                  <a:spLocks/>
                </p:cNvSpPr>
                <p:nvPr/>
              </p:nvSpPr>
              <p:spPr bwMode="auto">
                <a:xfrm>
                  <a:off x="349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8F0D"/>
                </a:solidFill>
                <a:ln w="9525" cap="rnd">
                  <a:noFill/>
                  <a:round/>
                  <a:headEnd/>
                  <a:tailEnd/>
                </a:ln>
                <a:effectLst/>
              </p:spPr>
              <p:txBody>
                <a:bodyPr/>
                <a:lstStyle/>
                <a:p>
                  <a:endParaRPr lang="en-US"/>
                </a:p>
              </p:txBody>
            </p:sp>
            <p:sp>
              <p:nvSpPr>
                <p:cNvPr id="76274" name="Freeform 498"/>
                <p:cNvSpPr>
                  <a:spLocks/>
                </p:cNvSpPr>
                <p:nvPr/>
              </p:nvSpPr>
              <p:spPr bwMode="auto">
                <a:xfrm>
                  <a:off x="34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58E0D"/>
                </a:solidFill>
                <a:ln w="9525" cap="rnd">
                  <a:noFill/>
                  <a:round/>
                  <a:headEnd/>
                  <a:tailEnd/>
                </a:ln>
                <a:effectLst/>
              </p:spPr>
              <p:txBody>
                <a:bodyPr/>
                <a:lstStyle/>
                <a:p>
                  <a:endParaRPr lang="en-US"/>
                </a:p>
              </p:txBody>
            </p:sp>
            <p:sp>
              <p:nvSpPr>
                <p:cNvPr id="76275" name="Freeform 499"/>
                <p:cNvSpPr>
                  <a:spLocks/>
                </p:cNvSpPr>
                <p:nvPr/>
              </p:nvSpPr>
              <p:spPr bwMode="auto">
                <a:xfrm>
                  <a:off x="35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C0D"/>
                </a:solidFill>
                <a:ln w="9525" cap="rnd">
                  <a:noFill/>
                  <a:round/>
                  <a:headEnd/>
                  <a:tailEnd/>
                </a:ln>
                <a:effectLst/>
              </p:spPr>
              <p:txBody>
                <a:bodyPr/>
                <a:lstStyle/>
                <a:p>
                  <a:endParaRPr lang="en-US"/>
                </a:p>
              </p:txBody>
            </p:sp>
            <p:sp>
              <p:nvSpPr>
                <p:cNvPr id="76276" name="Freeform 500"/>
                <p:cNvSpPr>
                  <a:spLocks/>
                </p:cNvSpPr>
                <p:nvPr/>
              </p:nvSpPr>
              <p:spPr bwMode="auto">
                <a:xfrm>
                  <a:off x="35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B0D"/>
                </a:solidFill>
                <a:ln w="9525" cap="rnd">
                  <a:noFill/>
                  <a:round/>
                  <a:headEnd/>
                  <a:tailEnd/>
                </a:ln>
                <a:effectLst/>
              </p:spPr>
              <p:txBody>
                <a:bodyPr/>
                <a:lstStyle/>
                <a:p>
                  <a:endParaRPr lang="en-US"/>
                </a:p>
              </p:txBody>
            </p:sp>
            <p:sp>
              <p:nvSpPr>
                <p:cNvPr id="76277" name="Freeform 501"/>
                <p:cNvSpPr>
                  <a:spLocks/>
                </p:cNvSpPr>
                <p:nvPr/>
              </p:nvSpPr>
              <p:spPr bwMode="auto">
                <a:xfrm>
                  <a:off x="351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90E"/>
                </a:solidFill>
                <a:ln w="9525" cap="rnd">
                  <a:noFill/>
                  <a:round/>
                  <a:headEnd/>
                  <a:tailEnd/>
                </a:ln>
                <a:effectLst/>
              </p:spPr>
              <p:txBody>
                <a:bodyPr/>
                <a:lstStyle/>
                <a:p>
                  <a:endParaRPr lang="en-US"/>
                </a:p>
              </p:txBody>
            </p:sp>
            <p:sp>
              <p:nvSpPr>
                <p:cNvPr id="76278" name="Freeform 502"/>
                <p:cNvSpPr>
                  <a:spLocks/>
                </p:cNvSpPr>
                <p:nvPr/>
              </p:nvSpPr>
              <p:spPr bwMode="auto">
                <a:xfrm>
                  <a:off x="35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80E"/>
                </a:solidFill>
                <a:ln w="9525" cap="rnd">
                  <a:noFill/>
                  <a:round/>
                  <a:headEnd/>
                  <a:tailEnd/>
                </a:ln>
                <a:effectLst/>
              </p:spPr>
              <p:txBody>
                <a:bodyPr/>
                <a:lstStyle/>
                <a:p>
                  <a:endParaRPr lang="en-US"/>
                </a:p>
              </p:txBody>
            </p:sp>
            <p:sp>
              <p:nvSpPr>
                <p:cNvPr id="76279" name="Freeform 503"/>
                <p:cNvSpPr>
                  <a:spLocks/>
                </p:cNvSpPr>
                <p:nvPr/>
              </p:nvSpPr>
              <p:spPr bwMode="auto">
                <a:xfrm>
                  <a:off x="35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60E"/>
                </a:solidFill>
                <a:ln w="9525" cap="rnd">
                  <a:noFill/>
                  <a:round/>
                  <a:headEnd/>
                  <a:tailEnd/>
                </a:ln>
                <a:effectLst/>
              </p:spPr>
              <p:txBody>
                <a:bodyPr/>
                <a:lstStyle/>
                <a:p>
                  <a:endParaRPr lang="en-US"/>
                </a:p>
              </p:txBody>
            </p:sp>
            <p:sp>
              <p:nvSpPr>
                <p:cNvPr id="76280" name="Freeform 504"/>
                <p:cNvSpPr>
                  <a:spLocks/>
                </p:cNvSpPr>
                <p:nvPr/>
              </p:nvSpPr>
              <p:spPr bwMode="auto">
                <a:xfrm>
                  <a:off x="35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50E"/>
                </a:solidFill>
                <a:ln w="9525" cap="rnd">
                  <a:noFill/>
                  <a:round/>
                  <a:headEnd/>
                  <a:tailEnd/>
                </a:ln>
                <a:effectLst/>
              </p:spPr>
              <p:txBody>
                <a:bodyPr/>
                <a:lstStyle/>
                <a:p>
                  <a:endParaRPr lang="en-US"/>
                </a:p>
              </p:txBody>
            </p:sp>
            <p:sp>
              <p:nvSpPr>
                <p:cNvPr id="76281" name="Freeform 505"/>
                <p:cNvSpPr>
                  <a:spLocks/>
                </p:cNvSpPr>
                <p:nvPr/>
              </p:nvSpPr>
              <p:spPr bwMode="auto">
                <a:xfrm>
                  <a:off x="353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4830E"/>
                </a:solidFill>
                <a:ln w="9525" cap="rnd">
                  <a:noFill/>
                  <a:round/>
                  <a:headEnd/>
                  <a:tailEnd/>
                </a:ln>
                <a:effectLst/>
              </p:spPr>
              <p:txBody>
                <a:bodyPr/>
                <a:lstStyle/>
                <a:p>
                  <a:endParaRPr lang="en-US"/>
                </a:p>
              </p:txBody>
            </p:sp>
            <p:sp>
              <p:nvSpPr>
                <p:cNvPr id="76282" name="Freeform 506"/>
                <p:cNvSpPr>
                  <a:spLocks/>
                </p:cNvSpPr>
                <p:nvPr/>
              </p:nvSpPr>
              <p:spPr bwMode="auto">
                <a:xfrm>
                  <a:off x="354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820E"/>
                </a:solidFill>
                <a:ln w="9525" cap="rnd">
                  <a:noFill/>
                  <a:round/>
                  <a:headEnd/>
                  <a:tailEnd/>
                </a:ln>
                <a:effectLst/>
              </p:spPr>
              <p:txBody>
                <a:bodyPr/>
                <a:lstStyle/>
                <a:p>
                  <a:endParaRPr lang="en-US"/>
                </a:p>
              </p:txBody>
            </p:sp>
            <p:sp>
              <p:nvSpPr>
                <p:cNvPr id="76283" name="Freeform 507"/>
                <p:cNvSpPr>
                  <a:spLocks/>
                </p:cNvSpPr>
                <p:nvPr/>
              </p:nvSpPr>
              <p:spPr bwMode="auto">
                <a:xfrm>
                  <a:off x="354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800F"/>
                </a:solidFill>
                <a:ln w="9525" cap="rnd">
                  <a:noFill/>
                  <a:round/>
                  <a:headEnd/>
                  <a:tailEnd/>
                </a:ln>
                <a:effectLst/>
              </p:spPr>
              <p:txBody>
                <a:bodyPr/>
                <a:lstStyle/>
                <a:p>
                  <a:endParaRPr lang="en-US"/>
                </a:p>
              </p:txBody>
            </p:sp>
            <p:sp>
              <p:nvSpPr>
                <p:cNvPr id="76284" name="Freeform 508"/>
                <p:cNvSpPr>
                  <a:spLocks/>
                </p:cNvSpPr>
                <p:nvPr/>
              </p:nvSpPr>
              <p:spPr bwMode="auto">
                <a:xfrm>
                  <a:off x="355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F0F"/>
                </a:solidFill>
                <a:ln w="9525" cap="rnd">
                  <a:noFill/>
                  <a:round/>
                  <a:headEnd/>
                  <a:tailEnd/>
                </a:ln>
                <a:effectLst/>
              </p:spPr>
              <p:txBody>
                <a:bodyPr/>
                <a:lstStyle/>
                <a:p>
                  <a:endParaRPr lang="en-US"/>
                </a:p>
              </p:txBody>
            </p:sp>
            <p:sp>
              <p:nvSpPr>
                <p:cNvPr id="76285" name="Freeform 509"/>
                <p:cNvSpPr>
                  <a:spLocks/>
                </p:cNvSpPr>
                <p:nvPr/>
              </p:nvSpPr>
              <p:spPr bwMode="auto">
                <a:xfrm>
                  <a:off x="35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D0F"/>
                </a:solidFill>
                <a:ln w="9525" cap="rnd">
                  <a:noFill/>
                  <a:round/>
                  <a:headEnd/>
                  <a:tailEnd/>
                </a:ln>
                <a:effectLst/>
              </p:spPr>
              <p:txBody>
                <a:bodyPr/>
                <a:lstStyle/>
                <a:p>
                  <a:endParaRPr lang="en-US"/>
                </a:p>
              </p:txBody>
            </p:sp>
            <p:sp>
              <p:nvSpPr>
                <p:cNvPr id="76286" name="Freeform 510"/>
                <p:cNvSpPr>
                  <a:spLocks/>
                </p:cNvSpPr>
                <p:nvPr/>
              </p:nvSpPr>
              <p:spPr bwMode="auto">
                <a:xfrm>
                  <a:off x="356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C0F"/>
                </a:solidFill>
                <a:ln w="9525" cap="rnd">
                  <a:noFill/>
                  <a:round/>
                  <a:headEnd/>
                  <a:tailEnd/>
                </a:ln>
                <a:effectLst/>
              </p:spPr>
              <p:txBody>
                <a:bodyPr/>
                <a:lstStyle/>
                <a:p>
                  <a:endParaRPr lang="en-US"/>
                </a:p>
              </p:txBody>
            </p:sp>
            <p:sp>
              <p:nvSpPr>
                <p:cNvPr id="76287" name="Freeform 511"/>
                <p:cNvSpPr>
                  <a:spLocks/>
                </p:cNvSpPr>
                <p:nvPr/>
              </p:nvSpPr>
              <p:spPr bwMode="auto">
                <a:xfrm>
                  <a:off x="357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A0F"/>
                </a:solidFill>
                <a:ln w="9525" cap="rnd">
                  <a:noFill/>
                  <a:round/>
                  <a:headEnd/>
                  <a:tailEnd/>
                </a:ln>
                <a:effectLst/>
              </p:spPr>
              <p:txBody>
                <a:bodyPr/>
                <a:lstStyle/>
                <a:p>
                  <a:endParaRPr lang="en-US"/>
                </a:p>
              </p:txBody>
            </p:sp>
            <p:sp>
              <p:nvSpPr>
                <p:cNvPr id="76288" name="Freeform 512"/>
                <p:cNvSpPr>
                  <a:spLocks/>
                </p:cNvSpPr>
                <p:nvPr/>
              </p:nvSpPr>
              <p:spPr bwMode="auto">
                <a:xfrm>
                  <a:off x="35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910"/>
                </a:solidFill>
                <a:ln w="9525" cap="rnd">
                  <a:noFill/>
                  <a:round/>
                  <a:headEnd/>
                  <a:tailEnd/>
                </a:ln>
                <a:effectLst/>
              </p:spPr>
              <p:txBody>
                <a:bodyPr/>
                <a:lstStyle/>
                <a:p>
                  <a:endParaRPr lang="en-US"/>
                </a:p>
              </p:txBody>
            </p:sp>
            <p:sp>
              <p:nvSpPr>
                <p:cNvPr id="76289" name="Freeform 513"/>
                <p:cNvSpPr>
                  <a:spLocks/>
                </p:cNvSpPr>
                <p:nvPr/>
              </p:nvSpPr>
              <p:spPr bwMode="auto">
                <a:xfrm>
                  <a:off x="35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37710"/>
                </a:solidFill>
                <a:ln w="9525" cap="rnd">
                  <a:noFill/>
                  <a:round/>
                  <a:headEnd/>
                  <a:tailEnd/>
                </a:ln>
                <a:effectLst/>
              </p:spPr>
              <p:txBody>
                <a:bodyPr/>
                <a:lstStyle/>
                <a:p>
                  <a:endParaRPr lang="en-US"/>
                </a:p>
              </p:txBody>
            </p:sp>
            <p:sp>
              <p:nvSpPr>
                <p:cNvPr id="76290" name="Freeform 514"/>
                <p:cNvSpPr>
                  <a:spLocks/>
                </p:cNvSpPr>
                <p:nvPr/>
              </p:nvSpPr>
              <p:spPr bwMode="auto">
                <a:xfrm>
                  <a:off x="35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7610"/>
                </a:solidFill>
                <a:ln w="9525" cap="rnd">
                  <a:noFill/>
                  <a:round/>
                  <a:headEnd/>
                  <a:tailEnd/>
                </a:ln>
                <a:effectLst/>
              </p:spPr>
              <p:txBody>
                <a:bodyPr/>
                <a:lstStyle/>
                <a:p>
                  <a:endParaRPr lang="en-US"/>
                </a:p>
              </p:txBody>
            </p:sp>
            <p:sp>
              <p:nvSpPr>
                <p:cNvPr id="76291" name="Freeform 515"/>
                <p:cNvSpPr>
                  <a:spLocks/>
                </p:cNvSpPr>
                <p:nvPr/>
              </p:nvSpPr>
              <p:spPr bwMode="auto">
                <a:xfrm>
                  <a:off x="35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7410"/>
                </a:solidFill>
                <a:ln w="9525" cap="rnd">
                  <a:noFill/>
                  <a:round/>
                  <a:headEnd/>
                  <a:tailEnd/>
                </a:ln>
                <a:effectLst/>
              </p:spPr>
              <p:txBody>
                <a:bodyPr/>
                <a:lstStyle/>
                <a:p>
                  <a:endParaRPr lang="en-US"/>
                </a:p>
              </p:txBody>
            </p:sp>
            <p:sp>
              <p:nvSpPr>
                <p:cNvPr id="76292" name="Freeform 516"/>
                <p:cNvSpPr>
                  <a:spLocks/>
                </p:cNvSpPr>
                <p:nvPr/>
              </p:nvSpPr>
              <p:spPr bwMode="auto">
                <a:xfrm>
                  <a:off x="36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7310"/>
                </a:solidFill>
                <a:ln w="9525" cap="rnd">
                  <a:noFill/>
                  <a:round/>
                  <a:headEnd/>
                  <a:tailEnd/>
                </a:ln>
                <a:effectLst/>
              </p:spPr>
              <p:txBody>
                <a:bodyPr/>
                <a:lstStyle/>
                <a:p>
                  <a:endParaRPr lang="en-US"/>
                </a:p>
              </p:txBody>
            </p:sp>
            <p:sp>
              <p:nvSpPr>
                <p:cNvPr id="76293" name="Freeform 517"/>
                <p:cNvSpPr>
                  <a:spLocks/>
                </p:cNvSpPr>
                <p:nvPr/>
              </p:nvSpPr>
              <p:spPr bwMode="auto">
                <a:xfrm>
                  <a:off x="36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7110"/>
                </a:solidFill>
                <a:ln w="9525" cap="rnd">
                  <a:noFill/>
                  <a:round/>
                  <a:headEnd/>
                  <a:tailEnd/>
                </a:ln>
                <a:effectLst/>
              </p:spPr>
              <p:txBody>
                <a:bodyPr/>
                <a:lstStyle/>
                <a:p>
                  <a:endParaRPr lang="en-US"/>
                </a:p>
              </p:txBody>
            </p:sp>
            <p:sp>
              <p:nvSpPr>
                <p:cNvPr id="76294" name="Freeform 518"/>
                <p:cNvSpPr>
                  <a:spLocks/>
                </p:cNvSpPr>
                <p:nvPr/>
              </p:nvSpPr>
              <p:spPr bwMode="auto">
                <a:xfrm>
                  <a:off x="36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7011"/>
                </a:solidFill>
                <a:ln w="9525" cap="rnd">
                  <a:noFill/>
                  <a:round/>
                  <a:headEnd/>
                  <a:tailEnd/>
                </a:ln>
                <a:effectLst/>
              </p:spPr>
              <p:txBody>
                <a:bodyPr/>
                <a:lstStyle/>
                <a:p>
                  <a:endParaRPr lang="en-US"/>
                </a:p>
              </p:txBody>
            </p:sp>
            <p:sp>
              <p:nvSpPr>
                <p:cNvPr id="76295" name="Freeform 519"/>
                <p:cNvSpPr>
                  <a:spLocks/>
                </p:cNvSpPr>
                <p:nvPr/>
              </p:nvSpPr>
              <p:spPr bwMode="auto">
                <a:xfrm>
                  <a:off x="361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6E11"/>
                </a:solidFill>
                <a:ln w="9525" cap="rnd">
                  <a:noFill/>
                  <a:round/>
                  <a:headEnd/>
                  <a:tailEnd/>
                </a:ln>
                <a:effectLst/>
              </p:spPr>
              <p:txBody>
                <a:bodyPr/>
                <a:lstStyle/>
                <a:p>
                  <a:endParaRPr lang="en-US"/>
                </a:p>
              </p:txBody>
            </p:sp>
            <p:sp>
              <p:nvSpPr>
                <p:cNvPr id="76296" name="Freeform 520"/>
                <p:cNvSpPr>
                  <a:spLocks/>
                </p:cNvSpPr>
                <p:nvPr/>
              </p:nvSpPr>
              <p:spPr bwMode="auto">
                <a:xfrm>
                  <a:off x="362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26D11"/>
                </a:solidFill>
                <a:ln w="9525" cap="rnd">
                  <a:noFill/>
                  <a:round/>
                  <a:headEnd/>
                  <a:tailEnd/>
                </a:ln>
                <a:effectLst/>
              </p:spPr>
              <p:txBody>
                <a:bodyPr/>
                <a:lstStyle/>
                <a:p>
                  <a:endParaRPr lang="en-US"/>
                </a:p>
              </p:txBody>
            </p:sp>
            <p:sp>
              <p:nvSpPr>
                <p:cNvPr id="76297" name="Freeform 521"/>
                <p:cNvSpPr>
                  <a:spLocks/>
                </p:cNvSpPr>
                <p:nvPr/>
              </p:nvSpPr>
              <p:spPr bwMode="auto">
                <a:xfrm>
                  <a:off x="36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B11"/>
                </a:solidFill>
                <a:ln w="9525" cap="rnd">
                  <a:noFill/>
                  <a:round/>
                  <a:headEnd/>
                  <a:tailEnd/>
                </a:ln>
                <a:effectLst/>
              </p:spPr>
              <p:txBody>
                <a:bodyPr/>
                <a:lstStyle/>
                <a:p>
                  <a:endParaRPr lang="en-US"/>
                </a:p>
              </p:txBody>
            </p:sp>
            <p:sp>
              <p:nvSpPr>
                <p:cNvPr id="76298" name="Freeform 522"/>
                <p:cNvSpPr>
                  <a:spLocks/>
                </p:cNvSpPr>
                <p:nvPr/>
              </p:nvSpPr>
              <p:spPr bwMode="auto">
                <a:xfrm>
                  <a:off x="36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A11"/>
                </a:solidFill>
                <a:ln w="9525" cap="rnd">
                  <a:noFill/>
                  <a:round/>
                  <a:headEnd/>
                  <a:tailEnd/>
                </a:ln>
                <a:effectLst/>
              </p:spPr>
              <p:txBody>
                <a:bodyPr/>
                <a:lstStyle/>
                <a:p>
                  <a:endParaRPr lang="en-US"/>
                </a:p>
              </p:txBody>
            </p:sp>
            <p:sp>
              <p:nvSpPr>
                <p:cNvPr id="76299" name="Freeform 523"/>
                <p:cNvSpPr>
                  <a:spLocks/>
                </p:cNvSpPr>
                <p:nvPr/>
              </p:nvSpPr>
              <p:spPr bwMode="auto">
                <a:xfrm>
                  <a:off x="36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812"/>
                </a:solidFill>
                <a:ln w="9525" cap="rnd">
                  <a:noFill/>
                  <a:round/>
                  <a:headEnd/>
                  <a:tailEnd/>
                </a:ln>
                <a:effectLst/>
              </p:spPr>
              <p:txBody>
                <a:bodyPr/>
                <a:lstStyle/>
                <a:p>
                  <a:endParaRPr lang="en-US"/>
                </a:p>
              </p:txBody>
            </p:sp>
            <p:sp>
              <p:nvSpPr>
                <p:cNvPr id="76300" name="Freeform 524"/>
                <p:cNvSpPr>
                  <a:spLocks/>
                </p:cNvSpPr>
                <p:nvPr/>
              </p:nvSpPr>
              <p:spPr bwMode="auto">
                <a:xfrm>
                  <a:off x="364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712"/>
                </a:solidFill>
                <a:ln w="9525" cap="rnd">
                  <a:noFill/>
                  <a:round/>
                  <a:headEnd/>
                  <a:tailEnd/>
                </a:ln>
                <a:effectLst/>
              </p:spPr>
              <p:txBody>
                <a:bodyPr/>
                <a:lstStyle/>
                <a:p>
                  <a:endParaRPr lang="en-US"/>
                </a:p>
              </p:txBody>
            </p:sp>
            <p:sp>
              <p:nvSpPr>
                <p:cNvPr id="76301" name="Freeform 525"/>
                <p:cNvSpPr>
                  <a:spLocks/>
                </p:cNvSpPr>
                <p:nvPr/>
              </p:nvSpPr>
              <p:spPr bwMode="auto">
                <a:xfrm>
                  <a:off x="36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512"/>
                </a:solidFill>
                <a:ln w="9525" cap="rnd">
                  <a:noFill/>
                  <a:round/>
                  <a:headEnd/>
                  <a:tailEnd/>
                </a:ln>
                <a:effectLst/>
              </p:spPr>
              <p:txBody>
                <a:bodyPr/>
                <a:lstStyle/>
                <a:p>
                  <a:endParaRPr lang="en-US"/>
                </a:p>
              </p:txBody>
            </p:sp>
            <p:sp>
              <p:nvSpPr>
                <p:cNvPr id="76302" name="Freeform 526"/>
                <p:cNvSpPr>
                  <a:spLocks/>
                </p:cNvSpPr>
                <p:nvPr/>
              </p:nvSpPr>
              <p:spPr bwMode="auto">
                <a:xfrm>
                  <a:off x="36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412"/>
                </a:solidFill>
                <a:ln w="9525" cap="rnd">
                  <a:noFill/>
                  <a:round/>
                  <a:headEnd/>
                  <a:tailEnd/>
                </a:ln>
                <a:effectLst/>
              </p:spPr>
              <p:txBody>
                <a:bodyPr/>
                <a:lstStyle/>
                <a:p>
                  <a:endParaRPr lang="en-US"/>
                </a:p>
              </p:txBody>
            </p:sp>
            <p:sp>
              <p:nvSpPr>
                <p:cNvPr id="76303" name="Freeform 527"/>
                <p:cNvSpPr>
                  <a:spLocks/>
                </p:cNvSpPr>
                <p:nvPr/>
              </p:nvSpPr>
              <p:spPr bwMode="auto">
                <a:xfrm>
                  <a:off x="36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212"/>
                </a:solidFill>
                <a:ln w="9525" cap="rnd">
                  <a:noFill/>
                  <a:round/>
                  <a:headEnd/>
                  <a:tailEnd/>
                </a:ln>
                <a:effectLst/>
              </p:spPr>
              <p:txBody>
                <a:bodyPr/>
                <a:lstStyle/>
                <a:p>
                  <a:endParaRPr lang="en-US"/>
                </a:p>
              </p:txBody>
            </p:sp>
            <p:sp>
              <p:nvSpPr>
                <p:cNvPr id="76304" name="Freeform 528"/>
                <p:cNvSpPr>
                  <a:spLocks/>
                </p:cNvSpPr>
                <p:nvPr/>
              </p:nvSpPr>
              <p:spPr bwMode="auto">
                <a:xfrm>
                  <a:off x="366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16112"/>
                </a:solidFill>
                <a:ln w="9525" cap="rnd">
                  <a:noFill/>
                  <a:round/>
                  <a:headEnd/>
                  <a:tailEnd/>
                </a:ln>
                <a:effectLst/>
              </p:spPr>
              <p:txBody>
                <a:bodyPr/>
                <a:lstStyle/>
                <a:p>
                  <a:endParaRPr lang="en-US"/>
                </a:p>
              </p:txBody>
            </p:sp>
            <p:sp>
              <p:nvSpPr>
                <p:cNvPr id="76305" name="Freeform 529"/>
                <p:cNvSpPr>
                  <a:spLocks/>
                </p:cNvSpPr>
                <p:nvPr/>
              </p:nvSpPr>
              <p:spPr bwMode="auto">
                <a:xfrm>
                  <a:off x="367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F13"/>
                </a:solidFill>
                <a:ln w="9525" cap="rnd">
                  <a:noFill/>
                  <a:round/>
                  <a:headEnd/>
                  <a:tailEnd/>
                </a:ln>
                <a:effectLst/>
              </p:spPr>
              <p:txBody>
                <a:bodyPr/>
                <a:lstStyle/>
                <a:p>
                  <a:endParaRPr lang="en-US"/>
                </a:p>
              </p:txBody>
            </p:sp>
            <p:sp>
              <p:nvSpPr>
                <p:cNvPr id="76306" name="Freeform 530"/>
                <p:cNvSpPr>
                  <a:spLocks/>
                </p:cNvSpPr>
                <p:nvPr/>
              </p:nvSpPr>
              <p:spPr bwMode="auto">
                <a:xfrm>
                  <a:off x="367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E13"/>
                </a:solidFill>
                <a:ln w="9525" cap="rnd">
                  <a:noFill/>
                  <a:round/>
                  <a:headEnd/>
                  <a:tailEnd/>
                </a:ln>
                <a:effectLst/>
              </p:spPr>
              <p:txBody>
                <a:bodyPr/>
                <a:lstStyle/>
                <a:p>
                  <a:endParaRPr lang="en-US"/>
                </a:p>
              </p:txBody>
            </p:sp>
            <p:sp>
              <p:nvSpPr>
                <p:cNvPr id="76307" name="Freeform 531"/>
                <p:cNvSpPr>
                  <a:spLocks/>
                </p:cNvSpPr>
                <p:nvPr/>
              </p:nvSpPr>
              <p:spPr bwMode="auto">
                <a:xfrm>
                  <a:off x="36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C13"/>
                </a:solidFill>
                <a:ln w="9525" cap="rnd">
                  <a:noFill/>
                  <a:round/>
                  <a:headEnd/>
                  <a:tailEnd/>
                </a:ln>
                <a:effectLst/>
              </p:spPr>
              <p:txBody>
                <a:bodyPr/>
                <a:lstStyle/>
                <a:p>
                  <a:endParaRPr lang="en-US"/>
                </a:p>
              </p:txBody>
            </p:sp>
            <p:sp>
              <p:nvSpPr>
                <p:cNvPr id="76308" name="Freeform 532"/>
                <p:cNvSpPr>
                  <a:spLocks/>
                </p:cNvSpPr>
                <p:nvPr/>
              </p:nvSpPr>
              <p:spPr bwMode="auto">
                <a:xfrm>
                  <a:off x="368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B13"/>
                </a:solidFill>
                <a:ln w="9525" cap="rnd">
                  <a:noFill/>
                  <a:round/>
                  <a:headEnd/>
                  <a:tailEnd/>
                </a:ln>
                <a:effectLst/>
              </p:spPr>
              <p:txBody>
                <a:bodyPr/>
                <a:lstStyle/>
                <a:p>
                  <a:endParaRPr lang="en-US"/>
                </a:p>
              </p:txBody>
            </p:sp>
            <p:sp>
              <p:nvSpPr>
                <p:cNvPr id="76309" name="Freeform 533"/>
                <p:cNvSpPr>
                  <a:spLocks/>
                </p:cNvSpPr>
                <p:nvPr/>
              </p:nvSpPr>
              <p:spPr bwMode="auto">
                <a:xfrm>
                  <a:off x="369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913"/>
                </a:solidFill>
                <a:ln w="9525" cap="rnd">
                  <a:noFill/>
                  <a:round/>
                  <a:headEnd/>
                  <a:tailEnd/>
                </a:ln>
                <a:effectLst/>
              </p:spPr>
              <p:txBody>
                <a:bodyPr/>
                <a:lstStyle/>
                <a:p>
                  <a:endParaRPr lang="en-US"/>
                </a:p>
              </p:txBody>
            </p:sp>
            <p:sp>
              <p:nvSpPr>
                <p:cNvPr id="76310" name="Freeform 534"/>
                <p:cNvSpPr>
                  <a:spLocks/>
                </p:cNvSpPr>
                <p:nvPr/>
              </p:nvSpPr>
              <p:spPr bwMode="auto">
                <a:xfrm>
                  <a:off x="37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813"/>
                </a:solidFill>
                <a:ln w="9525" cap="rnd">
                  <a:noFill/>
                  <a:round/>
                  <a:headEnd/>
                  <a:tailEnd/>
                </a:ln>
                <a:effectLst/>
              </p:spPr>
              <p:txBody>
                <a:bodyPr/>
                <a:lstStyle/>
                <a:p>
                  <a:endParaRPr lang="en-US"/>
                </a:p>
              </p:txBody>
            </p:sp>
            <p:sp>
              <p:nvSpPr>
                <p:cNvPr id="76311" name="Freeform 535"/>
                <p:cNvSpPr>
                  <a:spLocks/>
                </p:cNvSpPr>
                <p:nvPr/>
              </p:nvSpPr>
              <p:spPr bwMode="auto">
                <a:xfrm>
                  <a:off x="370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F05614"/>
                </a:solidFill>
                <a:ln w="9525" cap="rnd">
                  <a:noFill/>
                  <a:round/>
                  <a:headEnd/>
                  <a:tailEnd/>
                </a:ln>
                <a:effectLst/>
              </p:spPr>
              <p:txBody>
                <a:bodyPr/>
                <a:lstStyle/>
                <a:p>
                  <a:endParaRPr lang="en-US"/>
                </a:p>
              </p:txBody>
            </p:sp>
            <p:sp>
              <p:nvSpPr>
                <p:cNvPr id="76312" name="Freeform 536"/>
                <p:cNvSpPr>
                  <a:spLocks/>
                </p:cNvSpPr>
                <p:nvPr/>
              </p:nvSpPr>
              <p:spPr bwMode="auto">
                <a:xfrm>
                  <a:off x="371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5514"/>
                </a:solidFill>
                <a:ln w="9525" cap="rnd">
                  <a:noFill/>
                  <a:round/>
                  <a:headEnd/>
                  <a:tailEnd/>
                </a:ln>
                <a:effectLst/>
              </p:spPr>
              <p:txBody>
                <a:bodyPr/>
                <a:lstStyle/>
                <a:p>
                  <a:endParaRPr lang="en-US"/>
                </a:p>
              </p:txBody>
            </p:sp>
            <p:sp>
              <p:nvSpPr>
                <p:cNvPr id="76313" name="Freeform 537"/>
                <p:cNvSpPr>
                  <a:spLocks/>
                </p:cNvSpPr>
                <p:nvPr/>
              </p:nvSpPr>
              <p:spPr bwMode="auto">
                <a:xfrm>
                  <a:off x="371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5314"/>
                </a:solidFill>
                <a:ln w="9525" cap="rnd">
                  <a:noFill/>
                  <a:round/>
                  <a:headEnd/>
                  <a:tailEnd/>
                </a:ln>
                <a:effectLst/>
              </p:spPr>
              <p:txBody>
                <a:bodyPr/>
                <a:lstStyle/>
                <a:p>
                  <a:endParaRPr lang="en-US"/>
                </a:p>
              </p:txBody>
            </p:sp>
            <p:sp>
              <p:nvSpPr>
                <p:cNvPr id="76314" name="Freeform 538"/>
                <p:cNvSpPr>
                  <a:spLocks/>
                </p:cNvSpPr>
                <p:nvPr/>
              </p:nvSpPr>
              <p:spPr bwMode="auto">
                <a:xfrm>
                  <a:off x="372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5214"/>
                </a:solidFill>
                <a:ln w="9525" cap="rnd">
                  <a:noFill/>
                  <a:round/>
                  <a:headEnd/>
                  <a:tailEnd/>
                </a:ln>
                <a:effectLst/>
              </p:spPr>
              <p:txBody>
                <a:bodyPr/>
                <a:lstStyle/>
                <a:p>
                  <a:endParaRPr lang="en-US"/>
                </a:p>
              </p:txBody>
            </p:sp>
            <p:sp>
              <p:nvSpPr>
                <p:cNvPr id="76315" name="Freeform 539"/>
                <p:cNvSpPr>
                  <a:spLocks/>
                </p:cNvSpPr>
                <p:nvPr/>
              </p:nvSpPr>
              <p:spPr bwMode="auto">
                <a:xfrm>
                  <a:off x="37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5014"/>
                </a:solidFill>
                <a:ln w="9525" cap="rnd">
                  <a:noFill/>
                  <a:round/>
                  <a:headEnd/>
                  <a:tailEnd/>
                </a:ln>
                <a:effectLst/>
              </p:spPr>
              <p:txBody>
                <a:bodyPr/>
                <a:lstStyle/>
                <a:p>
                  <a:endParaRPr lang="en-US"/>
                </a:p>
              </p:txBody>
            </p:sp>
            <p:sp>
              <p:nvSpPr>
                <p:cNvPr id="76316" name="Freeform 540"/>
                <p:cNvSpPr>
                  <a:spLocks/>
                </p:cNvSpPr>
                <p:nvPr/>
              </p:nvSpPr>
              <p:spPr bwMode="auto">
                <a:xfrm>
                  <a:off x="373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4F15"/>
                </a:solidFill>
                <a:ln w="9525" cap="rnd">
                  <a:noFill/>
                  <a:round/>
                  <a:headEnd/>
                  <a:tailEnd/>
                </a:ln>
                <a:effectLst/>
              </p:spPr>
              <p:txBody>
                <a:bodyPr/>
                <a:lstStyle/>
                <a:p>
                  <a:endParaRPr lang="en-US"/>
                </a:p>
              </p:txBody>
            </p:sp>
            <p:sp>
              <p:nvSpPr>
                <p:cNvPr id="76317" name="Freeform 541"/>
                <p:cNvSpPr>
                  <a:spLocks/>
                </p:cNvSpPr>
                <p:nvPr/>
              </p:nvSpPr>
              <p:spPr bwMode="auto">
                <a:xfrm>
                  <a:off x="37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4D15"/>
                </a:solidFill>
                <a:ln w="9525" cap="rnd">
                  <a:noFill/>
                  <a:round/>
                  <a:headEnd/>
                  <a:tailEnd/>
                </a:ln>
                <a:effectLst/>
              </p:spPr>
              <p:txBody>
                <a:bodyPr/>
                <a:lstStyle/>
                <a:p>
                  <a:endParaRPr lang="en-US"/>
                </a:p>
              </p:txBody>
            </p:sp>
            <p:sp>
              <p:nvSpPr>
                <p:cNvPr id="76318" name="Freeform 542"/>
                <p:cNvSpPr>
                  <a:spLocks/>
                </p:cNvSpPr>
                <p:nvPr/>
              </p:nvSpPr>
              <p:spPr bwMode="auto">
                <a:xfrm>
                  <a:off x="374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4C15"/>
                </a:solidFill>
                <a:ln w="9525" cap="rnd">
                  <a:noFill/>
                  <a:round/>
                  <a:headEnd/>
                  <a:tailEnd/>
                </a:ln>
                <a:effectLst/>
              </p:spPr>
              <p:txBody>
                <a:bodyPr/>
                <a:lstStyle/>
                <a:p>
                  <a:endParaRPr lang="en-US"/>
                </a:p>
              </p:txBody>
            </p:sp>
            <p:sp>
              <p:nvSpPr>
                <p:cNvPr id="76319" name="Freeform 543"/>
                <p:cNvSpPr>
                  <a:spLocks/>
                </p:cNvSpPr>
                <p:nvPr/>
              </p:nvSpPr>
              <p:spPr bwMode="auto">
                <a:xfrm>
                  <a:off x="37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F4A15"/>
                </a:solidFill>
                <a:ln w="9525" cap="rnd">
                  <a:noFill/>
                  <a:round/>
                  <a:headEnd/>
                  <a:tailEnd/>
                </a:ln>
                <a:effectLst/>
              </p:spPr>
              <p:txBody>
                <a:bodyPr/>
                <a:lstStyle/>
                <a:p>
                  <a:endParaRPr lang="en-US"/>
                </a:p>
              </p:txBody>
            </p:sp>
            <p:sp>
              <p:nvSpPr>
                <p:cNvPr id="76320" name="Freeform 544"/>
                <p:cNvSpPr>
                  <a:spLocks/>
                </p:cNvSpPr>
                <p:nvPr/>
              </p:nvSpPr>
              <p:spPr bwMode="auto">
                <a:xfrm>
                  <a:off x="37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915"/>
                </a:solidFill>
                <a:ln w="9525" cap="rnd">
                  <a:noFill/>
                  <a:round/>
                  <a:headEnd/>
                  <a:tailEnd/>
                </a:ln>
                <a:effectLst/>
              </p:spPr>
              <p:txBody>
                <a:bodyPr/>
                <a:lstStyle/>
                <a:p>
                  <a:endParaRPr lang="en-US"/>
                </a:p>
              </p:txBody>
            </p:sp>
            <p:sp>
              <p:nvSpPr>
                <p:cNvPr id="76321" name="Freeform 545"/>
                <p:cNvSpPr>
                  <a:spLocks/>
                </p:cNvSpPr>
                <p:nvPr/>
              </p:nvSpPr>
              <p:spPr bwMode="auto">
                <a:xfrm>
                  <a:off x="376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715"/>
                </a:solidFill>
                <a:ln w="9525" cap="rnd">
                  <a:noFill/>
                  <a:round/>
                  <a:headEnd/>
                  <a:tailEnd/>
                </a:ln>
                <a:effectLst/>
              </p:spPr>
              <p:txBody>
                <a:bodyPr/>
                <a:lstStyle/>
                <a:p>
                  <a:endParaRPr lang="en-US"/>
                </a:p>
              </p:txBody>
            </p:sp>
            <p:sp>
              <p:nvSpPr>
                <p:cNvPr id="76322" name="Freeform 546"/>
                <p:cNvSpPr>
                  <a:spLocks/>
                </p:cNvSpPr>
                <p:nvPr/>
              </p:nvSpPr>
              <p:spPr bwMode="auto">
                <a:xfrm>
                  <a:off x="376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616"/>
                </a:solidFill>
                <a:ln w="9525" cap="rnd">
                  <a:noFill/>
                  <a:round/>
                  <a:headEnd/>
                  <a:tailEnd/>
                </a:ln>
                <a:effectLst/>
              </p:spPr>
              <p:txBody>
                <a:bodyPr/>
                <a:lstStyle/>
                <a:p>
                  <a:endParaRPr lang="en-US"/>
                </a:p>
              </p:txBody>
            </p:sp>
            <p:sp>
              <p:nvSpPr>
                <p:cNvPr id="76323" name="Freeform 547"/>
                <p:cNvSpPr>
                  <a:spLocks/>
                </p:cNvSpPr>
                <p:nvPr/>
              </p:nvSpPr>
              <p:spPr bwMode="auto">
                <a:xfrm>
                  <a:off x="37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416"/>
                </a:solidFill>
                <a:ln w="9525" cap="rnd">
                  <a:noFill/>
                  <a:round/>
                  <a:headEnd/>
                  <a:tailEnd/>
                </a:ln>
                <a:effectLst/>
              </p:spPr>
              <p:txBody>
                <a:bodyPr/>
                <a:lstStyle/>
                <a:p>
                  <a:endParaRPr lang="en-US"/>
                </a:p>
              </p:txBody>
            </p:sp>
            <p:sp>
              <p:nvSpPr>
                <p:cNvPr id="76324" name="Freeform 548"/>
                <p:cNvSpPr>
                  <a:spLocks/>
                </p:cNvSpPr>
                <p:nvPr/>
              </p:nvSpPr>
              <p:spPr bwMode="auto">
                <a:xfrm>
                  <a:off x="37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316"/>
                </a:solidFill>
                <a:ln w="9525" cap="rnd">
                  <a:noFill/>
                  <a:round/>
                  <a:headEnd/>
                  <a:tailEnd/>
                </a:ln>
                <a:effectLst/>
              </p:spPr>
              <p:txBody>
                <a:bodyPr/>
                <a:lstStyle/>
                <a:p>
                  <a:endParaRPr lang="en-US"/>
                </a:p>
              </p:txBody>
            </p:sp>
            <p:sp>
              <p:nvSpPr>
                <p:cNvPr id="76325" name="Freeform 549"/>
                <p:cNvSpPr>
                  <a:spLocks/>
                </p:cNvSpPr>
                <p:nvPr/>
              </p:nvSpPr>
              <p:spPr bwMode="auto">
                <a:xfrm>
                  <a:off x="37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116"/>
                </a:solidFill>
                <a:ln w="9525" cap="rnd">
                  <a:noFill/>
                  <a:round/>
                  <a:headEnd/>
                  <a:tailEnd/>
                </a:ln>
                <a:effectLst/>
              </p:spPr>
              <p:txBody>
                <a:bodyPr/>
                <a:lstStyle/>
                <a:p>
                  <a:endParaRPr lang="en-US"/>
                </a:p>
              </p:txBody>
            </p:sp>
            <p:sp>
              <p:nvSpPr>
                <p:cNvPr id="76326" name="Freeform 550"/>
                <p:cNvSpPr>
                  <a:spLocks/>
                </p:cNvSpPr>
                <p:nvPr/>
              </p:nvSpPr>
              <p:spPr bwMode="auto">
                <a:xfrm>
                  <a:off x="379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E4016"/>
                </a:solidFill>
                <a:ln w="9525" cap="rnd">
                  <a:noFill/>
                  <a:round/>
                  <a:headEnd/>
                  <a:tailEnd/>
                </a:ln>
                <a:effectLst/>
              </p:spPr>
              <p:txBody>
                <a:bodyPr/>
                <a:lstStyle/>
                <a:p>
                  <a:endParaRPr lang="en-US"/>
                </a:p>
              </p:txBody>
            </p:sp>
            <p:sp>
              <p:nvSpPr>
                <p:cNvPr id="76327" name="Freeform 551"/>
                <p:cNvSpPr>
                  <a:spLocks/>
                </p:cNvSpPr>
                <p:nvPr/>
              </p:nvSpPr>
              <p:spPr bwMode="auto">
                <a:xfrm>
                  <a:off x="379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E17"/>
                </a:solidFill>
                <a:ln w="9525" cap="rnd">
                  <a:noFill/>
                  <a:round/>
                  <a:headEnd/>
                  <a:tailEnd/>
                </a:ln>
                <a:effectLst/>
              </p:spPr>
              <p:txBody>
                <a:bodyPr/>
                <a:lstStyle/>
                <a:p>
                  <a:endParaRPr lang="en-US"/>
                </a:p>
              </p:txBody>
            </p:sp>
            <p:sp>
              <p:nvSpPr>
                <p:cNvPr id="76328" name="Freeform 552"/>
                <p:cNvSpPr>
                  <a:spLocks/>
                </p:cNvSpPr>
                <p:nvPr/>
              </p:nvSpPr>
              <p:spPr bwMode="auto">
                <a:xfrm>
                  <a:off x="380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E18"/>
                </a:solidFill>
                <a:ln w="9525" cap="rnd">
                  <a:noFill/>
                  <a:round/>
                  <a:headEnd/>
                  <a:tailEnd/>
                </a:ln>
                <a:effectLst/>
              </p:spPr>
              <p:txBody>
                <a:bodyPr/>
                <a:lstStyle/>
                <a:p>
                  <a:endParaRPr lang="en-US"/>
                </a:p>
              </p:txBody>
            </p:sp>
            <p:sp>
              <p:nvSpPr>
                <p:cNvPr id="76329" name="Freeform 553"/>
                <p:cNvSpPr>
                  <a:spLocks/>
                </p:cNvSpPr>
                <p:nvPr/>
              </p:nvSpPr>
              <p:spPr bwMode="auto">
                <a:xfrm>
                  <a:off x="381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D1A"/>
                </a:solidFill>
                <a:ln w="9525" cap="rnd">
                  <a:noFill/>
                  <a:round/>
                  <a:headEnd/>
                  <a:tailEnd/>
                </a:ln>
                <a:effectLst/>
              </p:spPr>
              <p:txBody>
                <a:bodyPr/>
                <a:lstStyle/>
                <a:p>
                  <a:endParaRPr lang="en-US"/>
                </a:p>
              </p:txBody>
            </p:sp>
            <p:sp>
              <p:nvSpPr>
                <p:cNvPr id="76330" name="Freeform 554"/>
                <p:cNvSpPr>
                  <a:spLocks/>
                </p:cNvSpPr>
                <p:nvPr/>
              </p:nvSpPr>
              <p:spPr bwMode="auto">
                <a:xfrm>
                  <a:off x="382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C1B"/>
                </a:solidFill>
                <a:ln w="9525" cap="rnd">
                  <a:noFill/>
                  <a:round/>
                  <a:headEnd/>
                  <a:tailEnd/>
                </a:ln>
                <a:effectLst/>
              </p:spPr>
              <p:txBody>
                <a:bodyPr/>
                <a:lstStyle/>
                <a:p>
                  <a:endParaRPr lang="en-US"/>
                </a:p>
              </p:txBody>
            </p:sp>
            <p:sp>
              <p:nvSpPr>
                <p:cNvPr id="76331" name="Freeform 555"/>
                <p:cNvSpPr>
                  <a:spLocks/>
                </p:cNvSpPr>
                <p:nvPr/>
              </p:nvSpPr>
              <p:spPr bwMode="auto">
                <a:xfrm>
                  <a:off x="383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B1D"/>
                </a:solidFill>
                <a:ln w="9525" cap="rnd">
                  <a:noFill/>
                  <a:round/>
                  <a:headEnd/>
                  <a:tailEnd/>
                </a:ln>
                <a:effectLst/>
              </p:spPr>
              <p:txBody>
                <a:bodyPr/>
                <a:lstStyle/>
                <a:p>
                  <a:endParaRPr lang="en-US"/>
                </a:p>
              </p:txBody>
            </p:sp>
            <p:sp>
              <p:nvSpPr>
                <p:cNvPr id="76332" name="Freeform 556"/>
                <p:cNvSpPr>
                  <a:spLocks/>
                </p:cNvSpPr>
                <p:nvPr/>
              </p:nvSpPr>
              <p:spPr bwMode="auto">
                <a:xfrm>
                  <a:off x="384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A1F"/>
                </a:solidFill>
                <a:ln w="9525" cap="rnd">
                  <a:noFill/>
                  <a:round/>
                  <a:headEnd/>
                  <a:tailEnd/>
                </a:ln>
                <a:effectLst/>
              </p:spPr>
              <p:txBody>
                <a:bodyPr/>
                <a:lstStyle/>
                <a:p>
                  <a:endParaRPr lang="en-US"/>
                </a:p>
              </p:txBody>
            </p:sp>
            <p:sp>
              <p:nvSpPr>
                <p:cNvPr id="76333" name="Freeform 557"/>
                <p:cNvSpPr>
                  <a:spLocks/>
                </p:cNvSpPr>
                <p:nvPr/>
              </p:nvSpPr>
              <p:spPr bwMode="auto">
                <a:xfrm>
                  <a:off x="38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A20"/>
                </a:solidFill>
                <a:ln w="9525" cap="rnd">
                  <a:noFill/>
                  <a:round/>
                  <a:headEnd/>
                  <a:tailEnd/>
                </a:ln>
                <a:effectLst/>
              </p:spPr>
              <p:txBody>
                <a:bodyPr/>
                <a:lstStyle/>
                <a:p>
                  <a:endParaRPr lang="en-US"/>
                </a:p>
              </p:txBody>
            </p:sp>
            <p:sp>
              <p:nvSpPr>
                <p:cNvPr id="76334" name="Freeform 558"/>
                <p:cNvSpPr>
                  <a:spLocks/>
                </p:cNvSpPr>
                <p:nvPr/>
              </p:nvSpPr>
              <p:spPr bwMode="auto">
                <a:xfrm>
                  <a:off x="386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922"/>
                </a:solidFill>
                <a:ln w="9525" cap="rnd">
                  <a:noFill/>
                  <a:round/>
                  <a:headEnd/>
                  <a:tailEnd/>
                </a:ln>
                <a:effectLst/>
              </p:spPr>
              <p:txBody>
                <a:bodyPr/>
                <a:lstStyle/>
                <a:p>
                  <a:endParaRPr lang="en-US"/>
                </a:p>
              </p:txBody>
            </p:sp>
            <p:sp>
              <p:nvSpPr>
                <p:cNvPr id="76335" name="Freeform 559"/>
                <p:cNvSpPr>
                  <a:spLocks/>
                </p:cNvSpPr>
                <p:nvPr/>
              </p:nvSpPr>
              <p:spPr bwMode="auto">
                <a:xfrm>
                  <a:off x="387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D3823"/>
                </a:solidFill>
                <a:ln w="9525" cap="rnd">
                  <a:noFill/>
                  <a:round/>
                  <a:headEnd/>
                  <a:tailEnd/>
                </a:ln>
                <a:effectLst/>
              </p:spPr>
              <p:txBody>
                <a:bodyPr/>
                <a:lstStyle/>
                <a:p>
                  <a:endParaRPr lang="en-US"/>
                </a:p>
              </p:txBody>
            </p:sp>
            <p:sp>
              <p:nvSpPr>
                <p:cNvPr id="76336" name="Freeform 560"/>
                <p:cNvSpPr>
                  <a:spLocks/>
                </p:cNvSpPr>
                <p:nvPr/>
              </p:nvSpPr>
              <p:spPr bwMode="auto">
                <a:xfrm>
                  <a:off x="388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725"/>
                </a:solidFill>
                <a:ln w="9525" cap="rnd">
                  <a:noFill/>
                  <a:round/>
                  <a:headEnd/>
                  <a:tailEnd/>
                </a:ln>
                <a:effectLst/>
              </p:spPr>
              <p:txBody>
                <a:bodyPr/>
                <a:lstStyle/>
                <a:p>
                  <a:endParaRPr lang="en-US"/>
                </a:p>
              </p:txBody>
            </p:sp>
            <p:sp>
              <p:nvSpPr>
                <p:cNvPr id="76337" name="Freeform 561"/>
                <p:cNvSpPr>
                  <a:spLocks/>
                </p:cNvSpPr>
                <p:nvPr/>
              </p:nvSpPr>
              <p:spPr bwMode="auto">
                <a:xfrm>
                  <a:off x="389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627"/>
                </a:solidFill>
                <a:ln w="9525" cap="rnd">
                  <a:noFill/>
                  <a:round/>
                  <a:headEnd/>
                  <a:tailEnd/>
                </a:ln>
                <a:effectLst/>
              </p:spPr>
              <p:txBody>
                <a:bodyPr/>
                <a:lstStyle/>
                <a:p>
                  <a:endParaRPr lang="en-US"/>
                </a:p>
              </p:txBody>
            </p:sp>
            <p:sp>
              <p:nvSpPr>
                <p:cNvPr id="76338" name="Freeform 562"/>
                <p:cNvSpPr>
                  <a:spLocks/>
                </p:cNvSpPr>
                <p:nvPr/>
              </p:nvSpPr>
              <p:spPr bwMode="auto">
                <a:xfrm>
                  <a:off x="390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528"/>
                </a:solidFill>
                <a:ln w="9525" cap="rnd">
                  <a:noFill/>
                  <a:round/>
                  <a:headEnd/>
                  <a:tailEnd/>
                </a:ln>
                <a:effectLst/>
              </p:spPr>
              <p:txBody>
                <a:bodyPr/>
                <a:lstStyle/>
                <a:p>
                  <a:endParaRPr lang="en-US"/>
                </a:p>
              </p:txBody>
            </p:sp>
            <p:sp>
              <p:nvSpPr>
                <p:cNvPr id="76339" name="Freeform 563"/>
                <p:cNvSpPr>
                  <a:spLocks/>
                </p:cNvSpPr>
                <p:nvPr/>
              </p:nvSpPr>
              <p:spPr bwMode="auto">
                <a:xfrm>
                  <a:off x="391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52A"/>
                </a:solidFill>
                <a:ln w="9525" cap="rnd">
                  <a:noFill/>
                  <a:round/>
                  <a:headEnd/>
                  <a:tailEnd/>
                </a:ln>
                <a:effectLst/>
              </p:spPr>
              <p:txBody>
                <a:bodyPr/>
                <a:lstStyle/>
                <a:p>
                  <a:endParaRPr lang="en-US"/>
                </a:p>
              </p:txBody>
            </p:sp>
            <p:sp>
              <p:nvSpPr>
                <p:cNvPr id="76340" name="Freeform 564"/>
                <p:cNvSpPr>
                  <a:spLocks/>
                </p:cNvSpPr>
                <p:nvPr/>
              </p:nvSpPr>
              <p:spPr bwMode="auto">
                <a:xfrm>
                  <a:off x="392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42C"/>
                </a:solidFill>
                <a:ln w="9525" cap="rnd">
                  <a:noFill/>
                  <a:round/>
                  <a:headEnd/>
                  <a:tailEnd/>
                </a:ln>
                <a:effectLst/>
              </p:spPr>
              <p:txBody>
                <a:bodyPr/>
                <a:lstStyle/>
                <a:p>
                  <a:endParaRPr lang="en-US"/>
                </a:p>
              </p:txBody>
            </p:sp>
            <p:sp>
              <p:nvSpPr>
                <p:cNvPr id="76341" name="Freeform 565"/>
                <p:cNvSpPr>
                  <a:spLocks/>
                </p:cNvSpPr>
                <p:nvPr/>
              </p:nvSpPr>
              <p:spPr bwMode="auto">
                <a:xfrm>
                  <a:off x="39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32D"/>
                </a:solidFill>
                <a:ln w="9525" cap="rnd">
                  <a:noFill/>
                  <a:round/>
                  <a:headEnd/>
                  <a:tailEnd/>
                </a:ln>
                <a:effectLst/>
              </p:spPr>
              <p:txBody>
                <a:bodyPr/>
                <a:lstStyle/>
                <a:p>
                  <a:endParaRPr lang="en-US"/>
                </a:p>
              </p:txBody>
            </p:sp>
            <p:sp>
              <p:nvSpPr>
                <p:cNvPr id="76342" name="Freeform 566"/>
                <p:cNvSpPr>
                  <a:spLocks/>
                </p:cNvSpPr>
                <p:nvPr/>
              </p:nvSpPr>
              <p:spPr bwMode="auto">
                <a:xfrm>
                  <a:off x="395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22F"/>
                </a:solidFill>
                <a:ln w="9525" cap="rnd">
                  <a:noFill/>
                  <a:round/>
                  <a:headEnd/>
                  <a:tailEnd/>
                </a:ln>
                <a:effectLst/>
              </p:spPr>
              <p:txBody>
                <a:bodyPr/>
                <a:lstStyle/>
                <a:p>
                  <a:endParaRPr lang="en-US"/>
                </a:p>
              </p:txBody>
            </p:sp>
            <p:sp>
              <p:nvSpPr>
                <p:cNvPr id="76343" name="Freeform 567"/>
                <p:cNvSpPr>
                  <a:spLocks/>
                </p:cNvSpPr>
                <p:nvPr/>
              </p:nvSpPr>
              <p:spPr bwMode="auto">
                <a:xfrm>
                  <a:off x="396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C3131"/>
                </a:solidFill>
                <a:ln w="9525" cap="rnd">
                  <a:noFill/>
                  <a:round/>
                  <a:headEnd/>
                  <a:tailEnd/>
                </a:ln>
                <a:effectLst/>
              </p:spPr>
              <p:txBody>
                <a:bodyPr/>
                <a:lstStyle/>
                <a:p>
                  <a:endParaRPr lang="en-US"/>
                </a:p>
              </p:txBody>
            </p:sp>
            <p:sp>
              <p:nvSpPr>
                <p:cNvPr id="76344" name="Freeform 568"/>
                <p:cNvSpPr>
                  <a:spLocks/>
                </p:cNvSpPr>
                <p:nvPr/>
              </p:nvSpPr>
              <p:spPr bwMode="auto">
                <a:xfrm>
                  <a:off x="397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3032"/>
                </a:solidFill>
                <a:ln w="9525" cap="rnd">
                  <a:noFill/>
                  <a:round/>
                  <a:headEnd/>
                  <a:tailEnd/>
                </a:ln>
                <a:effectLst/>
              </p:spPr>
              <p:txBody>
                <a:bodyPr/>
                <a:lstStyle/>
                <a:p>
                  <a:endParaRPr lang="en-US"/>
                </a:p>
              </p:txBody>
            </p:sp>
            <p:sp>
              <p:nvSpPr>
                <p:cNvPr id="76345" name="Freeform 569"/>
                <p:cNvSpPr>
                  <a:spLocks/>
                </p:cNvSpPr>
                <p:nvPr/>
              </p:nvSpPr>
              <p:spPr bwMode="auto">
                <a:xfrm>
                  <a:off x="398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3034"/>
                </a:solidFill>
                <a:ln w="9525" cap="rnd">
                  <a:noFill/>
                  <a:round/>
                  <a:headEnd/>
                  <a:tailEnd/>
                </a:ln>
                <a:effectLst/>
              </p:spPr>
              <p:txBody>
                <a:bodyPr/>
                <a:lstStyle/>
                <a:p>
                  <a:endParaRPr lang="en-US"/>
                </a:p>
              </p:txBody>
            </p:sp>
            <p:sp>
              <p:nvSpPr>
                <p:cNvPr id="76346" name="Freeform 570"/>
                <p:cNvSpPr>
                  <a:spLocks/>
                </p:cNvSpPr>
                <p:nvPr/>
              </p:nvSpPr>
              <p:spPr bwMode="auto">
                <a:xfrm>
                  <a:off x="399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F36"/>
                </a:solidFill>
                <a:ln w="9525" cap="rnd">
                  <a:noFill/>
                  <a:round/>
                  <a:headEnd/>
                  <a:tailEnd/>
                </a:ln>
                <a:effectLst/>
              </p:spPr>
              <p:txBody>
                <a:bodyPr/>
                <a:lstStyle/>
                <a:p>
                  <a:endParaRPr lang="en-US"/>
                </a:p>
              </p:txBody>
            </p:sp>
            <p:sp>
              <p:nvSpPr>
                <p:cNvPr id="76347" name="Freeform 571"/>
                <p:cNvSpPr>
                  <a:spLocks/>
                </p:cNvSpPr>
                <p:nvPr/>
              </p:nvSpPr>
              <p:spPr bwMode="auto">
                <a:xfrm>
                  <a:off x="40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E37"/>
                </a:solidFill>
                <a:ln w="9525" cap="rnd">
                  <a:noFill/>
                  <a:round/>
                  <a:headEnd/>
                  <a:tailEnd/>
                </a:ln>
                <a:effectLst/>
              </p:spPr>
              <p:txBody>
                <a:bodyPr/>
                <a:lstStyle/>
                <a:p>
                  <a:endParaRPr lang="en-US"/>
                </a:p>
              </p:txBody>
            </p:sp>
            <p:sp>
              <p:nvSpPr>
                <p:cNvPr id="76348" name="Freeform 572"/>
                <p:cNvSpPr>
                  <a:spLocks/>
                </p:cNvSpPr>
                <p:nvPr/>
              </p:nvSpPr>
              <p:spPr bwMode="auto">
                <a:xfrm>
                  <a:off x="401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D39"/>
                </a:solidFill>
                <a:ln w="9525" cap="rnd">
                  <a:noFill/>
                  <a:round/>
                  <a:headEnd/>
                  <a:tailEnd/>
                </a:ln>
                <a:effectLst/>
              </p:spPr>
              <p:txBody>
                <a:bodyPr/>
                <a:lstStyle/>
                <a:p>
                  <a:endParaRPr lang="en-US"/>
                </a:p>
              </p:txBody>
            </p:sp>
            <p:sp>
              <p:nvSpPr>
                <p:cNvPr id="76349" name="Freeform 573"/>
                <p:cNvSpPr>
                  <a:spLocks/>
                </p:cNvSpPr>
                <p:nvPr/>
              </p:nvSpPr>
              <p:spPr bwMode="auto">
                <a:xfrm>
                  <a:off x="40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C3A"/>
                </a:solidFill>
                <a:ln w="9525" cap="rnd">
                  <a:noFill/>
                  <a:round/>
                  <a:headEnd/>
                  <a:tailEnd/>
                </a:ln>
                <a:effectLst/>
              </p:spPr>
              <p:txBody>
                <a:bodyPr/>
                <a:lstStyle/>
                <a:p>
                  <a:endParaRPr lang="en-US"/>
                </a:p>
              </p:txBody>
            </p:sp>
            <p:sp>
              <p:nvSpPr>
                <p:cNvPr id="76350" name="Freeform 574"/>
                <p:cNvSpPr>
                  <a:spLocks/>
                </p:cNvSpPr>
                <p:nvPr/>
              </p:nvSpPr>
              <p:spPr bwMode="auto">
                <a:xfrm>
                  <a:off x="403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B3C"/>
                </a:solidFill>
                <a:ln w="9525" cap="rnd">
                  <a:noFill/>
                  <a:round/>
                  <a:headEnd/>
                  <a:tailEnd/>
                </a:ln>
                <a:effectLst/>
              </p:spPr>
              <p:txBody>
                <a:bodyPr/>
                <a:lstStyle/>
                <a:p>
                  <a:endParaRPr lang="en-US"/>
                </a:p>
              </p:txBody>
            </p:sp>
            <p:sp>
              <p:nvSpPr>
                <p:cNvPr id="76351" name="Freeform 575"/>
                <p:cNvSpPr>
                  <a:spLocks/>
                </p:cNvSpPr>
                <p:nvPr/>
              </p:nvSpPr>
              <p:spPr bwMode="auto">
                <a:xfrm>
                  <a:off x="404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B2B3E"/>
                </a:solidFill>
                <a:ln w="9525" cap="rnd">
                  <a:noFill/>
                  <a:round/>
                  <a:headEnd/>
                  <a:tailEnd/>
                </a:ln>
                <a:effectLst/>
              </p:spPr>
              <p:txBody>
                <a:bodyPr/>
                <a:lstStyle/>
                <a:p>
                  <a:endParaRPr lang="en-US"/>
                </a:p>
              </p:txBody>
            </p:sp>
            <p:sp>
              <p:nvSpPr>
                <p:cNvPr id="76352" name="Freeform 576"/>
                <p:cNvSpPr>
                  <a:spLocks/>
                </p:cNvSpPr>
                <p:nvPr/>
              </p:nvSpPr>
              <p:spPr bwMode="auto">
                <a:xfrm>
                  <a:off x="40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A3F"/>
                </a:solidFill>
                <a:ln w="9525" cap="rnd">
                  <a:noFill/>
                  <a:round/>
                  <a:headEnd/>
                  <a:tailEnd/>
                </a:ln>
                <a:effectLst/>
              </p:spPr>
              <p:txBody>
                <a:bodyPr/>
                <a:lstStyle/>
                <a:p>
                  <a:endParaRPr lang="en-US"/>
                </a:p>
              </p:txBody>
            </p:sp>
            <p:sp>
              <p:nvSpPr>
                <p:cNvPr id="76353" name="Freeform 577"/>
                <p:cNvSpPr>
                  <a:spLocks/>
                </p:cNvSpPr>
                <p:nvPr/>
              </p:nvSpPr>
              <p:spPr bwMode="auto">
                <a:xfrm>
                  <a:off x="406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941"/>
                </a:solidFill>
                <a:ln w="9525" cap="rnd">
                  <a:noFill/>
                  <a:round/>
                  <a:headEnd/>
                  <a:tailEnd/>
                </a:ln>
                <a:effectLst/>
              </p:spPr>
              <p:txBody>
                <a:bodyPr/>
                <a:lstStyle/>
                <a:p>
                  <a:endParaRPr lang="en-US"/>
                </a:p>
              </p:txBody>
            </p:sp>
            <p:sp>
              <p:nvSpPr>
                <p:cNvPr id="76354" name="Freeform 578"/>
                <p:cNvSpPr>
                  <a:spLocks/>
                </p:cNvSpPr>
                <p:nvPr/>
              </p:nvSpPr>
              <p:spPr bwMode="auto">
                <a:xfrm>
                  <a:off x="407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843"/>
                </a:solidFill>
                <a:ln w="9525" cap="rnd">
                  <a:noFill/>
                  <a:round/>
                  <a:headEnd/>
                  <a:tailEnd/>
                </a:ln>
                <a:effectLst/>
              </p:spPr>
              <p:txBody>
                <a:bodyPr/>
                <a:lstStyle/>
                <a:p>
                  <a:endParaRPr lang="en-US"/>
                </a:p>
              </p:txBody>
            </p:sp>
            <p:sp>
              <p:nvSpPr>
                <p:cNvPr id="76355" name="Freeform 579"/>
                <p:cNvSpPr>
                  <a:spLocks/>
                </p:cNvSpPr>
                <p:nvPr/>
              </p:nvSpPr>
              <p:spPr bwMode="auto">
                <a:xfrm>
                  <a:off x="40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744"/>
                </a:solidFill>
                <a:ln w="9525" cap="rnd">
                  <a:noFill/>
                  <a:round/>
                  <a:headEnd/>
                  <a:tailEnd/>
                </a:ln>
                <a:effectLst/>
              </p:spPr>
              <p:txBody>
                <a:bodyPr/>
                <a:lstStyle/>
                <a:p>
                  <a:endParaRPr lang="en-US"/>
                </a:p>
              </p:txBody>
            </p:sp>
            <p:sp>
              <p:nvSpPr>
                <p:cNvPr id="76356" name="Freeform 580"/>
                <p:cNvSpPr>
                  <a:spLocks/>
                </p:cNvSpPr>
                <p:nvPr/>
              </p:nvSpPr>
              <p:spPr bwMode="auto">
                <a:xfrm>
                  <a:off x="409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646"/>
                </a:solidFill>
                <a:ln w="9525" cap="rnd">
                  <a:noFill/>
                  <a:round/>
                  <a:headEnd/>
                  <a:tailEnd/>
                </a:ln>
                <a:effectLst/>
              </p:spPr>
              <p:txBody>
                <a:bodyPr/>
                <a:lstStyle/>
                <a:p>
                  <a:endParaRPr lang="en-US"/>
                </a:p>
              </p:txBody>
            </p:sp>
            <p:sp>
              <p:nvSpPr>
                <p:cNvPr id="76357" name="Freeform 581"/>
                <p:cNvSpPr>
                  <a:spLocks/>
                </p:cNvSpPr>
                <p:nvPr/>
              </p:nvSpPr>
              <p:spPr bwMode="auto">
                <a:xfrm>
                  <a:off x="411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648"/>
                </a:solidFill>
                <a:ln w="9525" cap="rnd">
                  <a:noFill/>
                  <a:round/>
                  <a:headEnd/>
                  <a:tailEnd/>
                </a:ln>
                <a:effectLst/>
              </p:spPr>
              <p:txBody>
                <a:bodyPr/>
                <a:lstStyle/>
                <a:p>
                  <a:endParaRPr lang="en-US"/>
                </a:p>
              </p:txBody>
            </p:sp>
            <p:sp>
              <p:nvSpPr>
                <p:cNvPr id="76358" name="Freeform 582"/>
                <p:cNvSpPr>
                  <a:spLocks/>
                </p:cNvSpPr>
                <p:nvPr/>
              </p:nvSpPr>
              <p:spPr bwMode="auto">
                <a:xfrm>
                  <a:off x="41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549"/>
                </a:solidFill>
                <a:ln w="9525" cap="rnd">
                  <a:noFill/>
                  <a:round/>
                  <a:headEnd/>
                  <a:tailEnd/>
                </a:ln>
                <a:effectLst/>
              </p:spPr>
              <p:txBody>
                <a:bodyPr/>
                <a:lstStyle/>
                <a:p>
                  <a:endParaRPr lang="en-US"/>
                </a:p>
              </p:txBody>
            </p:sp>
            <p:sp>
              <p:nvSpPr>
                <p:cNvPr id="76359" name="Freeform 583"/>
                <p:cNvSpPr>
                  <a:spLocks/>
                </p:cNvSpPr>
                <p:nvPr/>
              </p:nvSpPr>
              <p:spPr bwMode="auto">
                <a:xfrm>
                  <a:off x="413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A244B"/>
                </a:solidFill>
                <a:ln w="9525" cap="rnd">
                  <a:noFill/>
                  <a:round/>
                  <a:headEnd/>
                  <a:tailEnd/>
                </a:ln>
                <a:effectLst/>
              </p:spPr>
              <p:txBody>
                <a:bodyPr/>
                <a:lstStyle/>
                <a:p>
                  <a:endParaRPr lang="en-US"/>
                </a:p>
              </p:txBody>
            </p:sp>
            <p:sp>
              <p:nvSpPr>
                <p:cNvPr id="76360" name="Freeform 584"/>
                <p:cNvSpPr>
                  <a:spLocks/>
                </p:cNvSpPr>
                <p:nvPr/>
              </p:nvSpPr>
              <p:spPr bwMode="auto">
                <a:xfrm>
                  <a:off x="414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234D"/>
                </a:solidFill>
                <a:ln w="9525" cap="rnd">
                  <a:noFill/>
                  <a:round/>
                  <a:headEnd/>
                  <a:tailEnd/>
                </a:ln>
                <a:effectLst/>
              </p:spPr>
              <p:txBody>
                <a:bodyPr/>
                <a:lstStyle/>
                <a:p>
                  <a:endParaRPr lang="en-US"/>
                </a:p>
              </p:txBody>
            </p:sp>
            <p:sp>
              <p:nvSpPr>
                <p:cNvPr id="76361" name="Freeform 585"/>
                <p:cNvSpPr>
                  <a:spLocks/>
                </p:cNvSpPr>
                <p:nvPr/>
              </p:nvSpPr>
              <p:spPr bwMode="auto">
                <a:xfrm>
                  <a:off x="415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224E"/>
                </a:solidFill>
                <a:ln w="9525" cap="rnd">
                  <a:noFill/>
                  <a:round/>
                  <a:headEnd/>
                  <a:tailEnd/>
                </a:ln>
                <a:effectLst/>
              </p:spPr>
              <p:txBody>
                <a:bodyPr/>
                <a:lstStyle/>
                <a:p>
                  <a:endParaRPr lang="en-US"/>
                </a:p>
              </p:txBody>
            </p:sp>
            <p:sp>
              <p:nvSpPr>
                <p:cNvPr id="76362" name="Freeform 586"/>
                <p:cNvSpPr>
                  <a:spLocks/>
                </p:cNvSpPr>
                <p:nvPr/>
              </p:nvSpPr>
              <p:spPr bwMode="auto">
                <a:xfrm>
                  <a:off x="416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2150"/>
                </a:solidFill>
                <a:ln w="9525" cap="rnd">
                  <a:noFill/>
                  <a:round/>
                  <a:headEnd/>
                  <a:tailEnd/>
                </a:ln>
                <a:effectLst/>
              </p:spPr>
              <p:txBody>
                <a:bodyPr/>
                <a:lstStyle/>
                <a:p>
                  <a:endParaRPr lang="en-US"/>
                </a:p>
              </p:txBody>
            </p:sp>
            <p:sp>
              <p:nvSpPr>
                <p:cNvPr id="76363" name="Freeform 587"/>
                <p:cNvSpPr>
                  <a:spLocks/>
                </p:cNvSpPr>
                <p:nvPr/>
              </p:nvSpPr>
              <p:spPr bwMode="auto">
                <a:xfrm>
                  <a:off x="41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2151"/>
                </a:solidFill>
                <a:ln w="9525" cap="rnd">
                  <a:noFill/>
                  <a:round/>
                  <a:headEnd/>
                  <a:tailEnd/>
                </a:ln>
                <a:effectLst/>
              </p:spPr>
              <p:txBody>
                <a:bodyPr/>
                <a:lstStyle/>
                <a:p>
                  <a:endParaRPr lang="en-US"/>
                </a:p>
              </p:txBody>
            </p:sp>
            <p:sp>
              <p:nvSpPr>
                <p:cNvPr id="76364" name="Freeform 588"/>
                <p:cNvSpPr>
                  <a:spLocks/>
                </p:cNvSpPr>
                <p:nvPr/>
              </p:nvSpPr>
              <p:spPr bwMode="auto">
                <a:xfrm>
                  <a:off x="418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2053"/>
                </a:solidFill>
                <a:ln w="9525" cap="rnd">
                  <a:noFill/>
                  <a:round/>
                  <a:headEnd/>
                  <a:tailEnd/>
                </a:ln>
                <a:effectLst/>
              </p:spPr>
              <p:txBody>
                <a:bodyPr/>
                <a:lstStyle/>
                <a:p>
                  <a:endParaRPr lang="en-US"/>
                </a:p>
              </p:txBody>
            </p:sp>
            <p:sp>
              <p:nvSpPr>
                <p:cNvPr id="76365" name="Freeform 589"/>
                <p:cNvSpPr>
                  <a:spLocks/>
                </p:cNvSpPr>
                <p:nvPr/>
              </p:nvSpPr>
              <p:spPr bwMode="auto">
                <a:xfrm>
                  <a:off x="419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1F55"/>
                </a:solidFill>
                <a:ln w="9525" cap="rnd">
                  <a:noFill/>
                  <a:round/>
                  <a:headEnd/>
                  <a:tailEnd/>
                </a:ln>
                <a:effectLst/>
              </p:spPr>
              <p:txBody>
                <a:bodyPr/>
                <a:lstStyle/>
                <a:p>
                  <a:endParaRPr lang="en-US"/>
                </a:p>
              </p:txBody>
            </p:sp>
            <p:sp>
              <p:nvSpPr>
                <p:cNvPr id="76366" name="Freeform 590"/>
                <p:cNvSpPr>
                  <a:spLocks/>
                </p:cNvSpPr>
                <p:nvPr/>
              </p:nvSpPr>
              <p:spPr bwMode="auto">
                <a:xfrm>
                  <a:off x="42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1E56"/>
                </a:solidFill>
                <a:ln w="9525" cap="rnd">
                  <a:noFill/>
                  <a:round/>
                  <a:headEnd/>
                  <a:tailEnd/>
                </a:ln>
                <a:effectLst/>
              </p:spPr>
              <p:txBody>
                <a:bodyPr/>
                <a:lstStyle/>
                <a:p>
                  <a:endParaRPr lang="en-US"/>
                </a:p>
              </p:txBody>
            </p:sp>
            <p:sp>
              <p:nvSpPr>
                <p:cNvPr id="76367" name="Freeform 591"/>
                <p:cNvSpPr>
                  <a:spLocks/>
                </p:cNvSpPr>
                <p:nvPr/>
              </p:nvSpPr>
              <p:spPr bwMode="auto">
                <a:xfrm>
                  <a:off x="421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91D58"/>
                </a:solidFill>
                <a:ln w="9525" cap="rnd">
                  <a:noFill/>
                  <a:round/>
                  <a:headEnd/>
                  <a:tailEnd/>
                </a:ln>
                <a:effectLst/>
              </p:spPr>
              <p:txBody>
                <a:bodyPr/>
                <a:lstStyle/>
                <a:p>
                  <a:endParaRPr lang="en-US"/>
                </a:p>
              </p:txBody>
            </p:sp>
            <p:sp>
              <p:nvSpPr>
                <p:cNvPr id="76368" name="Freeform 592"/>
                <p:cNvSpPr>
                  <a:spLocks/>
                </p:cNvSpPr>
                <p:nvPr/>
              </p:nvSpPr>
              <p:spPr bwMode="auto">
                <a:xfrm>
                  <a:off x="422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C5A"/>
                </a:solidFill>
                <a:ln w="9525" cap="rnd">
                  <a:noFill/>
                  <a:round/>
                  <a:headEnd/>
                  <a:tailEnd/>
                </a:ln>
                <a:effectLst/>
              </p:spPr>
              <p:txBody>
                <a:bodyPr/>
                <a:lstStyle/>
                <a:p>
                  <a:endParaRPr lang="en-US"/>
                </a:p>
              </p:txBody>
            </p:sp>
            <p:sp>
              <p:nvSpPr>
                <p:cNvPr id="76369" name="Freeform 593"/>
                <p:cNvSpPr>
                  <a:spLocks/>
                </p:cNvSpPr>
                <p:nvPr/>
              </p:nvSpPr>
              <p:spPr bwMode="auto">
                <a:xfrm>
                  <a:off x="423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C5B"/>
                </a:solidFill>
                <a:ln w="9525" cap="rnd">
                  <a:noFill/>
                  <a:round/>
                  <a:headEnd/>
                  <a:tailEnd/>
                </a:ln>
                <a:effectLst/>
              </p:spPr>
              <p:txBody>
                <a:bodyPr/>
                <a:lstStyle/>
                <a:p>
                  <a:endParaRPr lang="en-US"/>
                </a:p>
              </p:txBody>
            </p:sp>
            <p:sp>
              <p:nvSpPr>
                <p:cNvPr id="76370" name="Freeform 594"/>
                <p:cNvSpPr>
                  <a:spLocks/>
                </p:cNvSpPr>
                <p:nvPr/>
              </p:nvSpPr>
              <p:spPr bwMode="auto">
                <a:xfrm>
                  <a:off x="42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B5D"/>
                </a:solidFill>
                <a:ln w="9525" cap="rnd">
                  <a:noFill/>
                  <a:round/>
                  <a:headEnd/>
                  <a:tailEnd/>
                </a:ln>
                <a:effectLst/>
              </p:spPr>
              <p:txBody>
                <a:bodyPr/>
                <a:lstStyle/>
                <a:p>
                  <a:endParaRPr lang="en-US"/>
                </a:p>
              </p:txBody>
            </p:sp>
            <p:sp>
              <p:nvSpPr>
                <p:cNvPr id="76371" name="Freeform 595"/>
                <p:cNvSpPr>
                  <a:spLocks/>
                </p:cNvSpPr>
                <p:nvPr/>
              </p:nvSpPr>
              <p:spPr bwMode="auto">
                <a:xfrm>
                  <a:off x="42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A5F"/>
                </a:solidFill>
                <a:ln w="9525" cap="rnd">
                  <a:noFill/>
                  <a:round/>
                  <a:headEnd/>
                  <a:tailEnd/>
                </a:ln>
                <a:effectLst/>
              </p:spPr>
              <p:txBody>
                <a:bodyPr/>
                <a:lstStyle/>
                <a:p>
                  <a:endParaRPr lang="en-US"/>
                </a:p>
              </p:txBody>
            </p:sp>
            <p:sp>
              <p:nvSpPr>
                <p:cNvPr id="76372" name="Freeform 596"/>
                <p:cNvSpPr>
                  <a:spLocks/>
                </p:cNvSpPr>
                <p:nvPr/>
              </p:nvSpPr>
              <p:spPr bwMode="auto">
                <a:xfrm>
                  <a:off x="426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960"/>
                </a:solidFill>
                <a:ln w="9525" cap="rnd">
                  <a:noFill/>
                  <a:round/>
                  <a:headEnd/>
                  <a:tailEnd/>
                </a:ln>
                <a:effectLst/>
              </p:spPr>
              <p:txBody>
                <a:bodyPr/>
                <a:lstStyle/>
                <a:p>
                  <a:endParaRPr lang="en-US"/>
                </a:p>
              </p:txBody>
            </p:sp>
            <p:sp>
              <p:nvSpPr>
                <p:cNvPr id="76373" name="Freeform 597"/>
                <p:cNvSpPr>
                  <a:spLocks/>
                </p:cNvSpPr>
                <p:nvPr/>
              </p:nvSpPr>
              <p:spPr bwMode="auto">
                <a:xfrm>
                  <a:off x="42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862"/>
                </a:solidFill>
                <a:ln w="9525" cap="rnd">
                  <a:noFill/>
                  <a:round/>
                  <a:headEnd/>
                  <a:tailEnd/>
                </a:ln>
                <a:effectLst/>
              </p:spPr>
              <p:txBody>
                <a:bodyPr/>
                <a:lstStyle/>
                <a:p>
                  <a:endParaRPr lang="en-US"/>
                </a:p>
              </p:txBody>
            </p:sp>
            <p:sp>
              <p:nvSpPr>
                <p:cNvPr id="76374" name="Freeform 598"/>
                <p:cNvSpPr>
                  <a:spLocks/>
                </p:cNvSpPr>
                <p:nvPr/>
              </p:nvSpPr>
              <p:spPr bwMode="auto">
                <a:xfrm>
                  <a:off x="429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764"/>
                </a:solidFill>
                <a:ln w="9525" cap="rnd">
                  <a:noFill/>
                  <a:round/>
                  <a:headEnd/>
                  <a:tailEnd/>
                </a:ln>
                <a:effectLst/>
              </p:spPr>
              <p:txBody>
                <a:bodyPr/>
                <a:lstStyle/>
                <a:p>
                  <a:endParaRPr lang="en-US"/>
                </a:p>
              </p:txBody>
            </p:sp>
            <p:sp>
              <p:nvSpPr>
                <p:cNvPr id="76375" name="Freeform 599"/>
                <p:cNvSpPr>
                  <a:spLocks/>
                </p:cNvSpPr>
                <p:nvPr/>
              </p:nvSpPr>
              <p:spPr bwMode="auto">
                <a:xfrm>
                  <a:off x="43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81765"/>
                </a:solidFill>
                <a:ln w="9525" cap="rnd">
                  <a:noFill/>
                  <a:round/>
                  <a:headEnd/>
                  <a:tailEnd/>
                </a:ln>
                <a:effectLst/>
              </p:spPr>
              <p:txBody>
                <a:bodyPr/>
                <a:lstStyle/>
                <a:p>
                  <a:endParaRPr lang="en-US"/>
                </a:p>
              </p:txBody>
            </p:sp>
            <p:sp>
              <p:nvSpPr>
                <p:cNvPr id="76376" name="Freeform 600"/>
                <p:cNvSpPr>
                  <a:spLocks/>
                </p:cNvSpPr>
                <p:nvPr/>
              </p:nvSpPr>
              <p:spPr bwMode="auto">
                <a:xfrm>
                  <a:off x="43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61667"/>
                </a:solidFill>
                <a:ln w="9525" cap="rnd">
                  <a:noFill/>
                  <a:round/>
                  <a:headEnd/>
                  <a:tailEnd/>
                </a:ln>
                <a:effectLst/>
              </p:spPr>
              <p:txBody>
                <a:bodyPr/>
                <a:lstStyle/>
                <a:p>
                  <a:endParaRPr lang="en-US"/>
                </a:p>
              </p:txBody>
            </p:sp>
            <p:sp>
              <p:nvSpPr>
                <p:cNvPr id="76377" name="Freeform 601"/>
                <p:cNvSpPr>
                  <a:spLocks/>
                </p:cNvSpPr>
                <p:nvPr/>
              </p:nvSpPr>
              <p:spPr bwMode="auto">
                <a:xfrm>
                  <a:off x="432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51669"/>
                </a:solidFill>
                <a:ln w="9525" cap="rnd">
                  <a:noFill/>
                  <a:round/>
                  <a:headEnd/>
                  <a:tailEnd/>
                </a:ln>
                <a:effectLst/>
              </p:spPr>
              <p:txBody>
                <a:bodyPr/>
                <a:lstStyle/>
                <a:p>
                  <a:endParaRPr lang="en-US"/>
                </a:p>
              </p:txBody>
            </p:sp>
            <p:sp>
              <p:nvSpPr>
                <p:cNvPr id="76378" name="Freeform 602"/>
                <p:cNvSpPr>
                  <a:spLocks/>
                </p:cNvSpPr>
                <p:nvPr/>
              </p:nvSpPr>
              <p:spPr bwMode="auto">
                <a:xfrm>
                  <a:off x="433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3156A"/>
                </a:solidFill>
                <a:ln w="9525" cap="rnd">
                  <a:noFill/>
                  <a:round/>
                  <a:headEnd/>
                  <a:tailEnd/>
                </a:ln>
                <a:effectLst/>
              </p:spPr>
              <p:txBody>
                <a:bodyPr/>
                <a:lstStyle/>
                <a:p>
                  <a:endParaRPr lang="en-US"/>
                </a:p>
              </p:txBody>
            </p:sp>
            <p:sp>
              <p:nvSpPr>
                <p:cNvPr id="76379" name="Freeform 603"/>
                <p:cNvSpPr>
                  <a:spLocks/>
                </p:cNvSpPr>
                <p:nvPr/>
              </p:nvSpPr>
              <p:spPr bwMode="auto">
                <a:xfrm>
                  <a:off x="433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2156C"/>
                </a:solidFill>
                <a:ln w="9525" cap="rnd">
                  <a:noFill/>
                  <a:round/>
                  <a:headEnd/>
                  <a:tailEnd/>
                </a:ln>
                <a:effectLst/>
              </p:spPr>
              <p:txBody>
                <a:bodyPr/>
                <a:lstStyle/>
                <a:p>
                  <a:endParaRPr lang="en-US"/>
                </a:p>
              </p:txBody>
            </p:sp>
            <p:sp>
              <p:nvSpPr>
                <p:cNvPr id="76380" name="Freeform 604"/>
                <p:cNvSpPr>
                  <a:spLocks/>
                </p:cNvSpPr>
                <p:nvPr/>
              </p:nvSpPr>
              <p:spPr bwMode="auto">
                <a:xfrm>
                  <a:off x="434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E0146D"/>
                </a:solidFill>
                <a:ln w="9525" cap="rnd">
                  <a:noFill/>
                  <a:round/>
                  <a:headEnd/>
                  <a:tailEnd/>
                </a:ln>
                <a:effectLst/>
              </p:spPr>
              <p:txBody>
                <a:bodyPr/>
                <a:lstStyle/>
                <a:p>
                  <a:endParaRPr lang="en-US"/>
                </a:p>
              </p:txBody>
            </p:sp>
            <p:sp>
              <p:nvSpPr>
                <p:cNvPr id="76381" name="Freeform 605"/>
                <p:cNvSpPr>
                  <a:spLocks/>
                </p:cNvSpPr>
                <p:nvPr/>
              </p:nvSpPr>
              <p:spPr bwMode="auto">
                <a:xfrm>
                  <a:off x="435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F146E"/>
                </a:solidFill>
                <a:ln w="9525" cap="rnd">
                  <a:noFill/>
                  <a:round/>
                  <a:headEnd/>
                  <a:tailEnd/>
                </a:ln>
                <a:effectLst/>
              </p:spPr>
              <p:txBody>
                <a:bodyPr/>
                <a:lstStyle/>
                <a:p>
                  <a:endParaRPr lang="en-US"/>
                </a:p>
              </p:txBody>
            </p:sp>
            <p:sp>
              <p:nvSpPr>
                <p:cNvPr id="76382" name="Freeform 606"/>
                <p:cNvSpPr>
                  <a:spLocks/>
                </p:cNvSpPr>
                <p:nvPr/>
              </p:nvSpPr>
              <p:spPr bwMode="auto">
                <a:xfrm>
                  <a:off x="436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E1370"/>
                </a:solidFill>
                <a:ln w="9525" cap="rnd">
                  <a:noFill/>
                  <a:round/>
                  <a:headEnd/>
                  <a:tailEnd/>
                </a:ln>
                <a:effectLst/>
              </p:spPr>
              <p:txBody>
                <a:bodyPr/>
                <a:lstStyle/>
                <a:p>
                  <a:endParaRPr lang="en-US"/>
                </a:p>
              </p:txBody>
            </p:sp>
            <p:sp>
              <p:nvSpPr>
                <p:cNvPr id="76383" name="Freeform 607"/>
                <p:cNvSpPr>
                  <a:spLocks/>
                </p:cNvSpPr>
                <p:nvPr/>
              </p:nvSpPr>
              <p:spPr bwMode="auto">
                <a:xfrm>
                  <a:off x="437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C1371"/>
                </a:solidFill>
                <a:ln w="9525" cap="rnd">
                  <a:noFill/>
                  <a:round/>
                  <a:headEnd/>
                  <a:tailEnd/>
                </a:ln>
                <a:effectLst/>
              </p:spPr>
              <p:txBody>
                <a:bodyPr/>
                <a:lstStyle/>
                <a:p>
                  <a:endParaRPr lang="en-US"/>
                </a:p>
              </p:txBody>
            </p:sp>
            <p:sp>
              <p:nvSpPr>
                <p:cNvPr id="76384" name="Freeform 608"/>
                <p:cNvSpPr>
                  <a:spLocks/>
                </p:cNvSpPr>
                <p:nvPr/>
              </p:nvSpPr>
              <p:spPr bwMode="auto">
                <a:xfrm>
                  <a:off x="438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B1373"/>
                </a:solidFill>
                <a:ln w="9525" cap="rnd">
                  <a:noFill/>
                  <a:round/>
                  <a:headEnd/>
                  <a:tailEnd/>
                </a:ln>
                <a:effectLst/>
              </p:spPr>
              <p:txBody>
                <a:bodyPr/>
                <a:lstStyle/>
                <a:p>
                  <a:endParaRPr lang="en-US"/>
                </a:p>
              </p:txBody>
            </p:sp>
            <p:sp>
              <p:nvSpPr>
                <p:cNvPr id="76385" name="Freeform 609"/>
                <p:cNvSpPr>
                  <a:spLocks/>
                </p:cNvSpPr>
                <p:nvPr/>
              </p:nvSpPr>
              <p:spPr bwMode="auto">
                <a:xfrm>
                  <a:off x="439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91274"/>
                </a:solidFill>
                <a:ln w="9525" cap="rnd">
                  <a:noFill/>
                  <a:round/>
                  <a:headEnd/>
                  <a:tailEnd/>
                </a:ln>
                <a:effectLst/>
              </p:spPr>
              <p:txBody>
                <a:bodyPr/>
                <a:lstStyle/>
                <a:p>
                  <a:endParaRPr lang="en-US"/>
                </a:p>
              </p:txBody>
            </p:sp>
            <p:sp>
              <p:nvSpPr>
                <p:cNvPr id="76386" name="Freeform 610"/>
                <p:cNvSpPr>
                  <a:spLocks/>
                </p:cNvSpPr>
                <p:nvPr/>
              </p:nvSpPr>
              <p:spPr bwMode="auto">
                <a:xfrm>
                  <a:off x="439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81276"/>
                </a:solidFill>
                <a:ln w="9525" cap="rnd">
                  <a:noFill/>
                  <a:round/>
                  <a:headEnd/>
                  <a:tailEnd/>
                </a:ln>
                <a:effectLst/>
              </p:spPr>
              <p:txBody>
                <a:bodyPr/>
                <a:lstStyle/>
                <a:p>
                  <a:endParaRPr lang="en-US"/>
                </a:p>
              </p:txBody>
            </p:sp>
            <p:sp>
              <p:nvSpPr>
                <p:cNvPr id="76387" name="Freeform 611"/>
                <p:cNvSpPr>
                  <a:spLocks/>
                </p:cNvSpPr>
                <p:nvPr/>
              </p:nvSpPr>
              <p:spPr bwMode="auto">
                <a:xfrm>
                  <a:off x="440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71177"/>
                </a:solidFill>
                <a:ln w="9525" cap="rnd">
                  <a:noFill/>
                  <a:round/>
                  <a:headEnd/>
                  <a:tailEnd/>
                </a:ln>
                <a:effectLst/>
              </p:spPr>
              <p:txBody>
                <a:bodyPr/>
                <a:lstStyle/>
                <a:p>
                  <a:endParaRPr lang="en-US"/>
                </a:p>
              </p:txBody>
            </p:sp>
            <p:sp>
              <p:nvSpPr>
                <p:cNvPr id="76388" name="Freeform 612"/>
                <p:cNvSpPr>
                  <a:spLocks/>
                </p:cNvSpPr>
                <p:nvPr/>
              </p:nvSpPr>
              <p:spPr bwMode="auto">
                <a:xfrm>
                  <a:off x="441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51178"/>
                </a:solidFill>
                <a:ln w="9525" cap="rnd">
                  <a:noFill/>
                  <a:round/>
                  <a:headEnd/>
                  <a:tailEnd/>
                </a:ln>
                <a:effectLst/>
              </p:spPr>
              <p:txBody>
                <a:bodyPr/>
                <a:lstStyle/>
                <a:p>
                  <a:endParaRPr lang="en-US"/>
                </a:p>
              </p:txBody>
            </p:sp>
            <p:sp>
              <p:nvSpPr>
                <p:cNvPr id="76389" name="Freeform 613"/>
                <p:cNvSpPr>
                  <a:spLocks/>
                </p:cNvSpPr>
                <p:nvPr/>
              </p:nvSpPr>
              <p:spPr bwMode="auto">
                <a:xfrm>
                  <a:off x="442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4117A"/>
                </a:solidFill>
                <a:ln w="9525" cap="rnd">
                  <a:noFill/>
                  <a:round/>
                  <a:headEnd/>
                  <a:tailEnd/>
                </a:ln>
                <a:effectLst/>
              </p:spPr>
              <p:txBody>
                <a:bodyPr/>
                <a:lstStyle/>
                <a:p>
                  <a:endParaRPr lang="en-US"/>
                </a:p>
              </p:txBody>
            </p:sp>
            <p:sp>
              <p:nvSpPr>
                <p:cNvPr id="76390" name="Freeform 614"/>
                <p:cNvSpPr>
                  <a:spLocks/>
                </p:cNvSpPr>
                <p:nvPr/>
              </p:nvSpPr>
              <p:spPr bwMode="auto">
                <a:xfrm>
                  <a:off x="443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3107B"/>
                </a:solidFill>
                <a:ln w="9525" cap="rnd">
                  <a:noFill/>
                  <a:round/>
                  <a:headEnd/>
                  <a:tailEnd/>
                </a:ln>
                <a:effectLst/>
              </p:spPr>
              <p:txBody>
                <a:bodyPr/>
                <a:lstStyle/>
                <a:p>
                  <a:endParaRPr lang="en-US"/>
                </a:p>
              </p:txBody>
            </p:sp>
            <p:sp>
              <p:nvSpPr>
                <p:cNvPr id="76391" name="Freeform 615"/>
                <p:cNvSpPr>
                  <a:spLocks/>
                </p:cNvSpPr>
                <p:nvPr/>
              </p:nvSpPr>
              <p:spPr bwMode="auto">
                <a:xfrm>
                  <a:off x="444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1107D"/>
                </a:solidFill>
                <a:ln w="9525" cap="rnd">
                  <a:noFill/>
                  <a:round/>
                  <a:headEnd/>
                  <a:tailEnd/>
                </a:ln>
                <a:effectLst/>
              </p:spPr>
              <p:txBody>
                <a:bodyPr/>
                <a:lstStyle/>
                <a:p>
                  <a:endParaRPr lang="en-US"/>
                </a:p>
              </p:txBody>
            </p:sp>
            <p:sp>
              <p:nvSpPr>
                <p:cNvPr id="76392" name="Freeform 616"/>
                <p:cNvSpPr>
                  <a:spLocks/>
                </p:cNvSpPr>
                <p:nvPr/>
              </p:nvSpPr>
              <p:spPr bwMode="auto">
                <a:xfrm>
                  <a:off x="444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D00F7E"/>
                </a:solidFill>
                <a:ln w="9525" cap="rnd">
                  <a:noFill/>
                  <a:round/>
                  <a:headEnd/>
                  <a:tailEnd/>
                </a:ln>
                <a:effectLst/>
              </p:spPr>
              <p:txBody>
                <a:bodyPr/>
                <a:lstStyle/>
                <a:p>
                  <a:endParaRPr lang="en-US"/>
                </a:p>
              </p:txBody>
            </p:sp>
            <p:sp>
              <p:nvSpPr>
                <p:cNvPr id="76393" name="Freeform 617"/>
                <p:cNvSpPr>
                  <a:spLocks/>
                </p:cNvSpPr>
                <p:nvPr/>
              </p:nvSpPr>
              <p:spPr bwMode="auto">
                <a:xfrm>
                  <a:off x="445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E0F80"/>
                </a:solidFill>
                <a:ln w="9525" cap="rnd">
                  <a:noFill/>
                  <a:round/>
                  <a:headEnd/>
                  <a:tailEnd/>
                </a:ln>
                <a:effectLst/>
              </p:spPr>
              <p:txBody>
                <a:bodyPr/>
                <a:lstStyle/>
                <a:p>
                  <a:endParaRPr lang="en-US"/>
                </a:p>
              </p:txBody>
            </p:sp>
            <p:sp>
              <p:nvSpPr>
                <p:cNvPr id="76394" name="Freeform 618"/>
                <p:cNvSpPr>
                  <a:spLocks/>
                </p:cNvSpPr>
                <p:nvPr/>
              </p:nvSpPr>
              <p:spPr bwMode="auto">
                <a:xfrm>
                  <a:off x="446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D0F81"/>
                </a:solidFill>
                <a:ln w="9525" cap="rnd">
                  <a:noFill/>
                  <a:round/>
                  <a:headEnd/>
                  <a:tailEnd/>
                </a:ln>
                <a:effectLst/>
              </p:spPr>
              <p:txBody>
                <a:bodyPr/>
                <a:lstStyle/>
                <a:p>
                  <a:endParaRPr lang="en-US"/>
                </a:p>
              </p:txBody>
            </p:sp>
            <p:sp>
              <p:nvSpPr>
                <p:cNvPr id="76395" name="Freeform 619"/>
                <p:cNvSpPr>
                  <a:spLocks/>
                </p:cNvSpPr>
                <p:nvPr/>
              </p:nvSpPr>
              <p:spPr bwMode="auto">
                <a:xfrm>
                  <a:off x="447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C0E83"/>
                </a:solidFill>
                <a:ln w="9525" cap="rnd">
                  <a:noFill/>
                  <a:round/>
                  <a:headEnd/>
                  <a:tailEnd/>
                </a:ln>
                <a:effectLst/>
              </p:spPr>
              <p:txBody>
                <a:bodyPr/>
                <a:lstStyle/>
                <a:p>
                  <a:endParaRPr lang="en-US"/>
                </a:p>
              </p:txBody>
            </p:sp>
            <p:sp>
              <p:nvSpPr>
                <p:cNvPr id="76396" name="Freeform 620"/>
                <p:cNvSpPr>
                  <a:spLocks/>
                </p:cNvSpPr>
                <p:nvPr/>
              </p:nvSpPr>
              <p:spPr bwMode="auto">
                <a:xfrm>
                  <a:off x="448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A0E84"/>
                </a:solidFill>
                <a:ln w="9525" cap="rnd">
                  <a:noFill/>
                  <a:round/>
                  <a:headEnd/>
                  <a:tailEnd/>
                </a:ln>
                <a:effectLst/>
              </p:spPr>
              <p:txBody>
                <a:bodyPr/>
                <a:lstStyle/>
                <a:p>
                  <a:endParaRPr lang="en-US"/>
                </a:p>
              </p:txBody>
            </p:sp>
            <p:sp>
              <p:nvSpPr>
                <p:cNvPr id="76397" name="Freeform 621"/>
                <p:cNvSpPr>
                  <a:spLocks/>
                </p:cNvSpPr>
                <p:nvPr/>
              </p:nvSpPr>
              <p:spPr bwMode="auto">
                <a:xfrm>
                  <a:off x="449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90D85"/>
                </a:solidFill>
                <a:ln w="9525" cap="rnd">
                  <a:noFill/>
                  <a:round/>
                  <a:headEnd/>
                  <a:tailEnd/>
                </a:ln>
                <a:effectLst/>
              </p:spPr>
              <p:txBody>
                <a:bodyPr/>
                <a:lstStyle/>
                <a:p>
                  <a:endParaRPr lang="en-US"/>
                </a:p>
              </p:txBody>
            </p:sp>
            <p:sp>
              <p:nvSpPr>
                <p:cNvPr id="76398" name="Freeform 622"/>
                <p:cNvSpPr>
                  <a:spLocks/>
                </p:cNvSpPr>
                <p:nvPr/>
              </p:nvSpPr>
              <p:spPr bwMode="auto">
                <a:xfrm>
                  <a:off x="450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80D87"/>
                </a:solidFill>
                <a:ln w="9525" cap="rnd">
                  <a:noFill/>
                  <a:round/>
                  <a:headEnd/>
                  <a:tailEnd/>
                </a:ln>
                <a:effectLst/>
              </p:spPr>
              <p:txBody>
                <a:bodyPr/>
                <a:lstStyle/>
                <a:p>
                  <a:endParaRPr lang="en-US"/>
                </a:p>
              </p:txBody>
            </p:sp>
            <p:sp>
              <p:nvSpPr>
                <p:cNvPr id="76399" name="Freeform 623"/>
                <p:cNvSpPr>
                  <a:spLocks/>
                </p:cNvSpPr>
                <p:nvPr/>
              </p:nvSpPr>
              <p:spPr bwMode="auto">
                <a:xfrm>
                  <a:off x="450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60C88"/>
                </a:solidFill>
                <a:ln w="9525" cap="rnd">
                  <a:noFill/>
                  <a:round/>
                  <a:headEnd/>
                  <a:tailEnd/>
                </a:ln>
                <a:effectLst/>
              </p:spPr>
              <p:txBody>
                <a:bodyPr/>
                <a:lstStyle/>
                <a:p>
                  <a:endParaRPr lang="en-US"/>
                </a:p>
              </p:txBody>
            </p:sp>
            <p:sp>
              <p:nvSpPr>
                <p:cNvPr id="76400" name="Freeform 624"/>
                <p:cNvSpPr>
                  <a:spLocks/>
                </p:cNvSpPr>
                <p:nvPr/>
              </p:nvSpPr>
              <p:spPr bwMode="auto">
                <a:xfrm>
                  <a:off x="451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50C8A"/>
                </a:solidFill>
                <a:ln w="9525" cap="rnd">
                  <a:noFill/>
                  <a:round/>
                  <a:headEnd/>
                  <a:tailEnd/>
                </a:ln>
                <a:effectLst/>
              </p:spPr>
              <p:txBody>
                <a:bodyPr/>
                <a:lstStyle/>
                <a:p>
                  <a:endParaRPr lang="en-US"/>
                </a:p>
              </p:txBody>
            </p:sp>
            <p:sp>
              <p:nvSpPr>
                <p:cNvPr id="76401" name="Freeform 625"/>
                <p:cNvSpPr>
                  <a:spLocks/>
                </p:cNvSpPr>
                <p:nvPr/>
              </p:nvSpPr>
              <p:spPr bwMode="auto">
                <a:xfrm>
                  <a:off x="452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40C8B"/>
                </a:solidFill>
                <a:ln w="9525" cap="rnd">
                  <a:noFill/>
                  <a:round/>
                  <a:headEnd/>
                  <a:tailEnd/>
                </a:ln>
                <a:effectLst/>
              </p:spPr>
              <p:txBody>
                <a:bodyPr/>
                <a:lstStyle/>
                <a:p>
                  <a:endParaRPr lang="en-US"/>
                </a:p>
              </p:txBody>
            </p:sp>
            <p:sp>
              <p:nvSpPr>
                <p:cNvPr id="76402" name="Freeform 626"/>
                <p:cNvSpPr>
                  <a:spLocks/>
                </p:cNvSpPr>
                <p:nvPr/>
              </p:nvSpPr>
              <p:spPr bwMode="auto">
                <a:xfrm>
                  <a:off x="453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20B8D"/>
                </a:solidFill>
                <a:ln w="9525" cap="rnd">
                  <a:noFill/>
                  <a:round/>
                  <a:headEnd/>
                  <a:tailEnd/>
                </a:ln>
                <a:effectLst/>
              </p:spPr>
              <p:txBody>
                <a:bodyPr/>
                <a:lstStyle/>
                <a:p>
                  <a:endParaRPr lang="en-US"/>
                </a:p>
              </p:txBody>
            </p:sp>
            <p:sp>
              <p:nvSpPr>
                <p:cNvPr id="76403" name="Freeform 627"/>
                <p:cNvSpPr>
                  <a:spLocks/>
                </p:cNvSpPr>
                <p:nvPr/>
              </p:nvSpPr>
              <p:spPr bwMode="auto">
                <a:xfrm>
                  <a:off x="454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C10B8E"/>
                </a:solidFill>
                <a:ln w="9525" cap="rnd">
                  <a:noFill/>
                  <a:round/>
                  <a:headEnd/>
                  <a:tailEnd/>
                </a:ln>
                <a:effectLst/>
              </p:spPr>
              <p:txBody>
                <a:bodyPr/>
                <a:lstStyle/>
                <a:p>
                  <a:endParaRPr lang="en-US"/>
                </a:p>
              </p:txBody>
            </p:sp>
            <p:sp>
              <p:nvSpPr>
                <p:cNvPr id="76404" name="Freeform 628"/>
                <p:cNvSpPr>
                  <a:spLocks/>
                </p:cNvSpPr>
                <p:nvPr/>
              </p:nvSpPr>
              <p:spPr bwMode="auto">
                <a:xfrm>
                  <a:off x="455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F0A8F"/>
                </a:solidFill>
                <a:ln w="9525" cap="rnd">
                  <a:noFill/>
                  <a:round/>
                  <a:headEnd/>
                  <a:tailEnd/>
                </a:ln>
                <a:effectLst/>
              </p:spPr>
              <p:txBody>
                <a:bodyPr/>
                <a:lstStyle/>
                <a:p>
                  <a:endParaRPr lang="en-US"/>
                </a:p>
              </p:txBody>
            </p:sp>
            <p:sp>
              <p:nvSpPr>
                <p:cNvPr id="76405" name="Freeform 629"/>
                <p:cNvSpPr>
                  <a:spLocks/>
                </p:cNvSpPr>
                <p:nvPr/>
              </p:nvSpPr>
              <p:spPr bwMode="auto">
                <a:xfrm>
                  <a:off x="456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E0A91"/>
                </a:solidFill>
                <a:ln w="9525" cap="rnd">
                  <a:noFill/>
                  <a:round/>
                  <a:headEnd/>
                  <a:tailEnd/>
                </a:ln>
                <a:effectLst/>
              </p:spPr>
              <p:txBody>
                <a:bodyPr/>
                <a:lstStyle/>
                <a:p>
                  <a:endParaRPr lang="en-US"/>
                </a:p>
              </p:txBody>
            </p:sp>
            <p:sp>
              <p:nvSpPr>
                <p:cNvPr id="76406" name="Freeform 630"/>
                <p:cNvSpPr>
                  <a:spLocks/>
                </p:cNvSpPr>
                <p:nvPr/>
              </p:nvSpPr>
              <p:spPr bwMode="auto">
                <a:xfrm>
                  <a:off x="456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D0992"/>
                </a:solidFill>
                <a:ln w="9525" cap="rnd">
                  <a:noFill/>
                  <a:round/>
                  <a:headEnd/>
                  <a:tailEnd/>
                </a:ln>
                <a:effectLst/>
              </p:spPr>
              <p:txBody>
                <a:bodyPr/>
                <a:lstStyle/>
                <a:p>
                  <a:endParaRPr lang="en-US"/>
                </a:p>
              </p:txBody>
            </p:sp>
            <p:sp>
              <p:nvSpPr>
                <p:cNvPr id="76407" name="Freeform 631"/>
                <p:cNvSpPr>
                  <a:spLocks/>
                </p:cNvSpPr>
                <p:nvPr/>
              </p:nvSpPr>
              <p:spPr bwMode="auto">
                <a:xfrm>
                  <a:off x="457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B0994"/>
                </a:solidFill>
                <a:ln w="9525" cap="rnd">
                  <a:noFill/>
                  <a:round/>
                  <a:headEnd/>
                  <a:tailEnd/>
                </a:ln>
                <a:effectLst/>
              </p:spPr>
              <p:txBody>
                <a:bodyPr/>
                <a:lstStyle/>
                <a:p>
                  <a:endParaRPr lang="en-US"/>
                </a:p>
              </p:txBody>
            </p:sp>
            <p:sp>
              <p:nvSpPr>
                <p:cNvPr id="76408" name="Freeform 632"/>
                <p:cNvSpPr>
                  <a:spLocks/>
                </p:cNvSpPr>
                <p:nvPr/>
              </p:nvSpPr>
              <p:spPr bwMode="auto">
                <a:xfrm>
                  <a:off x="458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A0995"/>
                </a:solidFill>
                <a:ln w="9525" cap="rnd">
                  <a:noFill/>
                  <a:round/>
                  <a:headEnd/>
                  <a:tailEnd/>
                </a:ln>
                <a:effectLst/>
              </p:spPr>
              <p:txBody>
                <a:bodyPr/>
                <a:lstStyle/>
                <a:p>
                  <a:endParaRPr lang="en-US"/>
                </a:p>
              </p:txBody>
            </p:sp>
            <p:sp>
              <p:nvSpPr>
                <p:cNvPr id="76409" name="Freeform 633"/>
                <p:cNvSpPr>
                  <a:spLocks/>
                </p:cNvSpPr>
                <p:nvPr/>
              </p:nvSpPr>
              <p:spPr bwMode="auto">
                <a:xfrm>
                  <a:off x="459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80897"/>
                </a:solidFill>
                <a:ln w="9525" cap="rnd">
                  <a:noFill/>
                  <a:round/>
                  <a:headEnd/>
                  <a:tailEnd/>
                </a:ln>
                <a:effectLst/>
              </p:spPr>
              <p:txBody>
                <a:bodyPr/>
                <a:lstStyle/>
                <a:p>
                  <a:endParaRPr lang="en-US"/>
                </a:p>
              </p:txBody>
            </p:sp>
            <p:sp>
              <p:nvSpPr>
                <p:cNvPr id="76410" name="Freeform 634"/>
                <p:cNvSpPr>
                  <a:spLocks/>
                </p:cNvSpPr>
                <p:nvPr/>
              </p:nvSpPr>
              <p:spPr bwMode="auto">
                <a:xfrm>
                  <a:off x="460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70898"/>
                </a:solidFill>
                <a:ln w="9525" cap="rnd">
                  <a:noFill/>
                  <a:round/>
                  <a:headEnd/>
                  <a:tailEnd/>
                </a:ln>
                <a:effectLst/>
              </p:spPr>
              <p:txBody>
                <a:bodyPr/>
                <a:lstStyle/>
                <a:p>
                  <a:endParaRPr lang="en-US"/>
                </a:p>
              </p:txBody>
            </p:sp>
            <p:sp>
              <p:nvSpPr>
                <p:cNvPr id="76411" name="Freeform 635"/>
                <p:cNvSpPr>
                  <a:spLocks/>
                </p:cNvSpPr>
                <p:nvPr/>
              </p:nvSpPr>
              <p:spPr bwMode="auto">
                <a:xfrm>
                  <a:off x="461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6079A"/>
                </a:solidFill>
                <a:ln w="9525" cap="rnd">
                  <a:noFill/>
                  <a:round/>
                  <a:headEnd/>
                  <a:tailEnd/>
                </a:ln>
                <a:effectLst/>
              </p:spPr>
              <p:txBody>
                <a:bodyPr/>
                <a:lstStyle/>
                <a:p>
                  <a:endParaRPr lang="en-US"/>
                </a:p>
              </p:txBody>
            </p:sp>
            <p:sp>
              <p:nvSpPr>
                <p:cNvPr id="76412" name="Freeform 636"/>
                <p:cNvSpPr>
                  <a:spLocks/>
                </p:cNvSpPr>
                <p:nvPr/>
              </p:nvSpPr>
              <p:spPr bwMode="auto">
                <a:xfrm>
                  <a:off x="4620"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4079B"/>
                </a:solidFill>
                <a:ln w="9525" cap="rnd">
                  <a:noFill/>
                  <a:round/>
                  <a:headEnd/>
                  <a:tailEnd/>
                </a:ln>
                <a:effectLst/>
              </p:spPr>
              <p:txBody>
                <a:bodyPr/>
                <a:lstStyle/>
                <a:p>
                  <a:endParaRPr lang="en-US"/>
                </a:p>
              </p:txBody>
            </p:sp>
            <p:sp>
              <p:nvSpPr>
                <p:cNvPr id="76413" name="Freeform 637"/>
                <p:cNvSpPr>
                  <a:spLocks/>
                </p:cNvSpPr>
                <p:nvPr/>
              </p:nvSpPr>
              <p:spPr bwMode="auto">
                <a:xfrm>
                  <a:off x="462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3079C"/>
                </a:solidFill>
                <a:ln w="9525" cap="rnd">
                  <a:noFill/>
                  <a:round/>
                  <a:headEnd/>
                  <a:tailEnd/>
                </a:ln>
                <a:effectLst/>
              </p:spPr>
              <p:txBody>
                <a:bodyPr/>
                <a:lstStyle/>
                <a:p>
                  <a:endParaRPr lang="en-US"/>
                </a:p>
              </p:txBody>
            </p:sp>
            <p:sp>
              <p:nvSpPr>
                <p:cNvPr id="76414" name="Freeform 638"/>
                <p:cNvSpPr>
                  <a:spLocks/>
                </p:cNvSpPr>
                <p:nvPr/>
              </p:nvSpPr>
              <p:spPr bwMode="auto">
                <a:xfrm>
                  <a:off x="4637"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2069E"/>
                </a:solidFill>
                <a:ln w="9525" cap="rnd">
                  <a:noFill/>
                  <a:round/>
                  <a:headEnd/>
                  <a:tailEnd/>
                </a:ln>
                <a:effectLst/>
              </p:spPr>
              <p:txBody>
                <a:bodyPr/>
                <a:lstStyle/>
                <a:p>
                  <a:endParaRPr lang="en-US"/>
                </a:p>
              </p:txBody>
            </p:sp>
            <p:sp>
              <p:nvSpPr>
                <p:cNvPr id="76415" name="Freeform 639"/>
                <p:cNvSpPr>
                  <a:spLocks/>
                </p:cNvSpPr>
                <p:nvPr/>
              </p:nvSpPr>
              <p:spPr bwMode="auto">
                <a:xfrm>
                  <a:off x="464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B0069F"/>
                </a:solidFill>
                <a:ln w="9525" cap="rnd">
                  <a:noFill/>
                  <a:round/>
                  <a:headEnd/>
                  <a:tailEnd/>
                </a:ln>
                <a:effectLst/>
              </p:spPr>
              <p:txBody>
                <a:bodyPr/>
                <a:lstStyle/>
                <a:p>
                  <a:endParaRPr lang="en-US"/>
                </a:p>
              </p:txBody>
            </p:sp>
            <p:sp>
              <p:nvSpPr>
                <p:cNvPr id="76416" name="Freeform 640"/>
                <p:cNvSpPr>
                  <a:spLocks/>
                </p:cNvSpPr>
                <p:nvPr/>
              </p:nvSpPr>
              <p:spPr bwMode="auto">
                <a:xfrm>
                  <a:off x="4654"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F05A1"/>
                </a:solidFill>
                <a:ln w="9525" cap="rnd">
                  <a:noFill/>
                  <a:round/>
                  <a:headEnd/>
                  <a:tailEnd/>
                </a:ln>
                <a:effectLst/>
              </p:spPr>
              <p:txBody>
                <a:bodyPr/>
                <a:lstStyle/>
                <a:p>
                  <a:endParaRPr lang="en-US"/>
                </a:p>
              </p:txBody>
            </p:sp>
            <p:sp>
              <p:nvSpPr>
                <p:cNvPr id="76417" name="Freeform 641"/>
                <p:cNvSpPr>
                  <a:spLocks/>
                </p:cNvSpPr>
                <p:nvPr/>
              </p:nvSpPr>
              <p:spPr bwMode="auto">
                <a:xfrm>
                  <a:off x="4662"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D05A2"/>
                </a:solidFill>
                <a:ln w="9525" cap="rnd">
                  <a:noFill/>
                  <a:round/>
                  <a:headEnd/>
                  <a:tailEnd/>
                </a:ln>
                <a:effectLst/>
              </p:spPr>
              <p:txBody>
                <a:bodyPr/>
                <a:lstStyle/>
                <a:p>
                  <a:endParaRPr lang="en-US"/>
                </a:p>
              </p:txBody>
            </p:sp>
            <p:sp>
              <p:nvSpPr>
                <p:cNvPr id="76418" name="Freeform 642"/>
                <p:cNvSpPr>
                  <a:spLocks/>
                </p:cNvSpPr>
                <p:nvPr/>
              </p:nvSpPr>
              <p:spPr bwMode="auto">
                <a:xfrm>
                  <a:off x="4671"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C05A4"/>
                </a:solidFill>
                <a:ln w="9525" cap="rnd">
                  <a:noFill/>
                  <a:round/>
                  <a:headEnd/>
                  <a:tailEnd/>
                </a:ln>
                <a:effectLst/>
              </p:spPr>
              <p:txBody>
                <a:bodyPr/>
                <a:lstStyle/>
                <a:p>
                  <a:endParaRPr lang="en-US"/>
                </a:p>
              </p:txBody>
            </p:sp>
            <p:sp>
              <p:nvSpPr>
                <p:cNvPr id="76419" name="Freeform 643"/>
                <p:cNvSpPr>
                  <a:spLocks/>
                </p:cNvSpPr>
                <p:nvPr/>
              </p:nvSpPr>
              <p:spPr bwMode="auto">
                <a:xfrm>
                  <a:off x="4679"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B04A5"/>
                </a:solidFill>
                <a:ln w="9525" cap="rnd">
                  <a:noFill/>
                  <a:round/>
                  <a:headEnd/>
                  <a:tailEnd/>
                </a:ln>
                <a:effectLst/>
              </p:spPr>
              <p:txBody>
                <a:bodyPr/>
                <a:lstStyle/>
                <a:p>
                  <a:endParaRPr lang="en-US"/>
                </a:p>
              </p:txBody>
            </p:sp>
            <p:sp>
              <p:nvSpPr>
                <p:cNvPr id="76420" name="Freeform 644"/>
                <p:cNvSpPr>
                  <a:spLocks/>
                </p:cNvSpPr>
                <p:nvPr/>
              </p:nvSpPr>
              <p:spPr bwMode="auto">
                <a:xfrm>
                  <a:off x="4688"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904A6"/>
                </a:solidFill>
                <a:ln w="9525" cap="rnd">
                  <a:noFill/>
                  <a:round/>
                  <a:headEnd/>
                  <a:tailEnd/>
                </a:ln>
                <a:effectLst/>
              </p:spPr>
              <p:txBody>
                <a:bodyPr/>
                <a:lstStyle/>
                <a:p>
                  <a:endParaRPr lang="en-US"/>
                </a:p>
              </p:txBody>
            </p:sp>
            <p:sp>
              <p:nvSpPr>
                <p:cNvPr id="76421" name="Freeform 645"/>
                <p:cNvSpPr>
                  <a:spLocks/>
                </p:cNvSpPr>
                <p:nvPr/>
              </p:nvSpPr>
              <p:spPr bwMode="auto">
                <a:xfrm>
                  <a:off x="4696"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803A8"/>
                </a:solidFill>
                <a:ln w="9525" cap="rnd">
                  <a:noFill/>
                  <a:round/>
                  <a:headEnd/>
                  <a:tailEnd/>
                </a:ln>
                <a:effectLst/>
              </p:spPr>
              <p:txBody>
                <a:bodyPr/>
                <a:lstStyle/>
                <a:p>
                  <a:endParaRPr lang="en-US"/>
                </a:p>
              </p:txBody>
            </p:sp>
            <p:sp>
              <p:nvSpPr>
                <p:cNvPr id="76422" name="Freeform 646"/>
                <p:cNvSpPr>
                  <a:spLocks/>
                </p:cNvSpPr>
                <p:nvPr/>
              </p:nvSpPr>
              <p:spPr bwMode="auto">
                <a:xfrm>
                  <a:off x="4705"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703A9"/>
                </a:solidFill>
                <a:ln w="9525" cap="rnd">
                  <a:noFill/>
                  <a:round/>
                  <a:headEnd/>
                  <a:tailEnd/>
                </a:ln>
                <a:effectLst/>
              </p:spPr>
              <p:txBody>
                <a:bodyPr/>
                <a:lstStyle/>
                <a:p>
                  <a:endParaRPr lang="en-US"/>
                </a:p>
              </p:txBody>
            </p:sp>
            <p:sp>
              <p:nvSpPr>
                <p:cNvPr id="76423" name="Freeform 647"/>
                <p:cNvSpPr>
                  <a:spLocks/>
                </p:cNvSpPr>
                <p:nvPr/>
              </p:nvSpPr>
              <p:spPr bwMode="auto">
                <a:xfrm>
                  <a:off x="4713" y="3507"/>
                  <a:ext cx="17" cy="193"/>
                </a:xfrm>
                <a:custGeom>
                  <a:avLst/>
                  <a:gdLst/>
                  <a:ahLst/>
                  <a:cxnLst>
                    <a:cxn ang="0">
                      <a:pos x="0" y="0"/>
                    </a:cxn>
                    <a:cxn ang="0">
                      <a:pos x="16" y="0"/>
                    </a:cxn>
                    <a:cxn ang="0">
                      <a:pos x="16" y="192"/>
                    </a:cxn>
                    <a:cxn ang="0">
                      <a:pos x="0" y="192"/>
                    </a:cxn>
                    <a:cxn ang="0">
                      <a:pos x="0" y="0"/>
                    </a:cxn>
                  </a:cxnLst>
                  <a:rect l="0" t="0" r="r" b="b"/>
                  <a:pathLst>
                    <a:path w="17" h="193">
                      <a:moveTo>
                        <a:pt x="0" y="0"/>
                      </a:moveTo>
                      <a:lnTo>
                        <a:pt x="16" y="0"/>
                      </a:lnTo>
                      <a:lnTo>
                        <a:pt x="16" y="192"/>
                      </a:lnTo>
                      <a:lnTo>
                        <a:pt x="0" y="192"/>
                      </a:lnTo>
                      <a:lnTo>
                        <a:pt x="0" y="0"/>
                      </a:lnTo>
                    </a:path>
                  </a:pathLst>
                </a:custGeom>
                <a:solidFill>
                  <a:srgbClr val="A603AA"/>
                </a:solidFill>
                <a:ln w="9525" cap="rnd">
                  <a:noFill/>
                  <a:round/>
                  <a:headEnd/>
                  <a:tailEnd/>
                </a:ln>
                <a:effectLst/>
              </p:spPr>
              <p:txBody>
                <a:bodyPr/>
                <a:lstStyle/>
                <a:p>
                  <a:endParaRPr lang="en-US"/>
                </a:p>
              </p:txBody>
            </p:sp>
          </p:grpSp>
          <p:sp>
            <p:nvSpPr>
              <p:cNvPr id="76424" name="Rectangle 648"/>
              <p:cNvSpPr>
                <a:spLocks noChangeArrowheads="1"/>
              </p:cNvSpPr>
              <p:nvPr/>
            </p:nvSpPr>
            <p:spPr bwMode="auto">
              <a:xfrm>
                <a:off x="1316" y="3511"/>
                <a:ext cx="3397" cy="185"/>
              </a:xfrm>
              <a:prstGeom prst="rect">
                <a:avLst/>
              </a:prstGeom>
              <a:noFill/>
              <a:ln w="12700">
                <a:solidFill>
                  <a:srgbClr val="000000"/>
                </a:solidFill>
                <a:miter lim="800000"/>
                <a:headEnd/>
                <a:tailEnd/>
              </a:ln>
              <a:effectLst/>
            </p:spPr>
            <p:txBody>
              <a:bodyPr wrap="none" anchor="ctr"/>
              <a:lstStyle/>
              <a:p>
                <a:endParaRPr lang="en-US"/>
              </a:p>
            </p:txBody>
          </p:sp>
        </p:grpSp>
        <p:sp>
          <p:nvSpPr>
            <p:cNvPr id="76425" name="Rectangle 649"/>
            <p:cNvSpPr>
              <a:spLocks noChangeArrowheads="1"/>
            </p:cNvSpPr>
            <p:nvPr/>
          </p:nvSpPr>
          <p:spPr bwMode="auto">
            <a:xfrm>
              <a:off x="4175" y="3951"/>
              <a:ext cx="387" cy="251"/>
            </a:xfrm>
            <a:prstGeom prst="rect">
              <a:avLst/>
            </a:prstGeom>
            <a:solidFill>
              <a:srgbClr val="FFFFFF"/>
            </a:solidFill>
            <a:ln w="9525">
              <a:noFill/>
              <a:miter lim="800000"/>
              <a:headEnd/>
              <a:tailEnd/>
            </a:ln>
            <a:effectLst/>
          </p:spPr>
          <p:txBody>
            <a:bodyPr wrap="none" anchor="ctr"/>
            <a:lstStyle/>
            <a:p>
              <a:endParaRPr lang="en-US"/>
            </a:p>
          </p:txBody>
        </p:sp>
        <p:sp>
          <p:nvSpPr>
            <p:cNvPr id="76426" name="Line 650"/>
            <p:cNvSpPr>
              <a:spLocks noChangeShapeType="1"/>
            </p:cNvSpPr>
            <p:nvPr/>
          </p:nvSpPr>
          <p:spPr bwMode="auto">
            <a:xfrm>
              <a:off x="4175" y="3993"/>
              <a:ext cx="0" cy="168"/>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6427" name="Rectangle 651"/>
            <p:cNvSpPr>
              <a:spLocks noChangeArrowheads="1"/>
            </p:cNvSpPr>
            <p:nvPr/>
          </p:nvSpPr>
          <p:spPr bwMode="auto">
            <a:xfrm>
              <a:off x="-97" y="3987"/>
              <a:ext cx="430" cy="169"/>
            </a:xfrm>
            <a:prstGeom prst="rect">
              <a:avLst/>
            </a:prstGeom>
            <a:noFill/>
            <a:ln w="9525">
              <a:noFill/>
              <a:miter lim="800000"/>
              <a:headEnd/>
              <a:tailEnd/>
            </a:ln>
            <a:effectLst/>
          </p:spPr>
          <p:txBody>
            <a:bodyPr wrap="none" anchor="ctr"/>
            <a:lstStyle/>
            <a:p>
              <a:endParaRPr lang="en-US"/>
            </a:p>
          </p:txBody>
        </p:sp>
        <p:sp>
          <p:nvSpPr>
            <p:cNvPr id="76428" name="Rectangle 652"/>
            <p:cNvSpPr>
              <a:spLocks noChangeArrowheads="1"/>
            </p:cNvSpPr>
            <p:nvPr/>
          </p:nvSpPr>
          <p:spPr bwMode="auto">
            <a:xfrm>
              <a:off x="-97" y="3994"/>
              <a:ext cx="116" cy="192"/>
            </a:xfrm>
            <a:prstGeom prst="rect">
              <a:avLst/>
            </a:prstGeom>
            <a:noFill/>
            <a:ln w="9525">
              <a:noFill/>
              <a:miter lim="800000"/>
              <a:headEnd/>
              <a:tailEnd/>
            </a:ln>
            <a:effectLst/>
          </p:spPr>
          <p:txBody>
            <a:bodyPr wrap="none" lIns="92075" tIns="46038" rIns="92075" bIns="46038">
              <a:spAutoFit/>
            </a:bodyPr>
            <a:lstStyle/>
            <a:p>
              <a:endParaRPr lang="en-US" sz="1400" b="1">
                <a:solidFill>
                  <a:srgbClr val="000000"/>
                </a:solidFill>
                <a:latin typeface="Arial" pitchFamily="34" charset="0"/>
              </a:endParaRPr>
            </a:p>
          </p:txBody>
        </p:sp>
        <p:sp>
          <p:nvSpPr>
            <p:cNvPr id="76429" name="Rectangle 653"/>
            <p:cNvSpPr>
              <a:spLocks noChangeArrowheads="1"/>
            </p:cNvSpPr>
            <p:nvPr/>
          </p:nvSpPr>
          <p:spPr bwMode="auto">
            <a:xfrm>
              <a:off x="77" y="3991"/>
              <a:ext cx="4678" cy="169"/>
            </a:xfrm>
            <a:prstGeom prst="rect">
              <a:avLst/>
            </a:prstGeom>
            <a:noFill/>
            <a:ln w="9525">
              <a:noFill/>
              <a:miter lim="800000"/>
              <a:headEnd/>
              <a:tailEnd/>
            </a:ln>
            <a:effectLst/>
          </p:spPr>
          <p:txBody>
            <a:bodyPr wrap="none" anchor="ctr"/>
            <a:lstStyle/>
            <a:p>
              <a:endParaRPr lang="en-US"/>
            </a:p>
          </p:txBody>
        </p:sp>
        <p:sp>
          <p:nvSpPr>
            <p:cNvPr id="76430" name="Rectangle 654"/>
            <p:cNvSpPr>
              <a:spLocks noChangeArrowheads="1"/>
            </p:cNvSpPr>
            <p:nvPr/>
          </p:nvSpPr>
          <p:spPr bwMode="auto">
            <a:xfrm>
              <a:off x="41" y="3997"/>
              <a:ext cx="1567"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       Ultra-violet                     </a:t>
              </a:r>
            </a:p>
          </p:txBody>
        </p:sp>
        <p:sp>
          <p:nvSpPr>
            <p:cNvPr id="76431" name="Rectangle 655"/>
            <p:cNvSpPr>
              <a:spLocks noChangeArrowheads="1"/>
            </p:cNvSpPr>
            <p:nvPr/>
          </p:nvSpPr>
          <p:spPr bwMode="auto">
            <a:xfrm>
              <a:off x="1532" y="3997"/>
              <a:ext cx="358" cy="192"/>
            </a:xfrm>
            <a:prstGeom prst="rect">
              <a:avLst/>
            </a:prstGeom>
            <a:noFill/>
            <a:ln w="9525">
              <a:noFill/>
              <a:miter lim="800000"/>
              <a:headEnd/>
              <a:tailEnd/>
            </a:ln>
            <a:effectLst/>
          </p:spPr>
          <p:txBody>
            <a:bodyPr wrap="none" lIns="92075" tIns="46038" rIns="92075" bIns="46038">
              <a:spAutoFit/>
            </a:bodyPr>
            <a:lstStyle/>
            <a:p>
              <a:r>
                <a:rPr lang="en-US" sz="1400" b="1">
                  <a:solidFill>
                    <a:srgbClr val="FFFFFF"/>
                  </a:solidFill>
                  <a:latin typeface="Arial" pitchFamily="34" charset="0"/>
                </a:rPr>
                <a:t>Blue</a:t>
              </a:r>
            </a:p>
          </p:txBody>
        </p:sp>
        <p:sp>
          <p:nvSpPr>
            <p:cNvPr id="76432" name="Rectangle 656"/>
            <p:cNvSpPr>
              <a:spLocks noChangeArrowheads="1"/>
            </p:cNvSpPr>
            <p:nvPr/>
          </p:nvSpPr>
          <p:spPr bwMode="auto">
            <a:xfrm>
              <a:off x="1813" y="3997"/>
              <a:ext cx="718"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         Green</a:t>
              </a:r>
            </a:p>
          </p:txBody>
        </p:sp>
        <p:sp>
          <p:nvSpPr>
            <p:cNvPr id="76433" name="Rectangle 657"/>
            <p:cNvSpPr>
              <a:spLocks noChangeArrowheads="1"/>
            </p:cNvSpPr>
            <p:nvPr/>
          </p:nvSpPr>
          <p:spPr bwMode="auto">
            <a:xfrm>
              <a:off x="2391" y="3997"/>
              <a:ext cx="687"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       Yellow</a:t>
              </a:r>
            </a:p>
          </p:txBody>
        </p:sp>
        <p:sp>
          <p:nvSpPr>
            <p:cNvPr id="76434" name="Rectangle 658"/>
            <p:cNvSpPr>
              <a:spLocks noChangeArrowheads="1"/>
            </p:cNvSpPr>
            <p:nvPr/>
          </p:nvSpPr>
          <p:spPr bwMode="auto">
            <a:xfrm>
              <a:off x="2971" y="3997"/>
              <a:ext cx="662"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  Orange   </a:t>
              </a:r>
            </a:p>
          </p:txBody>
        </p:sp>
        <p:sp>
          <p:nvSpPr>
            <p:cNvPr id="76435" name="Rectangle 659"/>
            <p:cNvSpPr>
              <a:spLocks noChangeArrowheads="1"/>
            </p:cNvSpPr>
            <p:nvPr/>
          </p:nvSpPr>
          <p:spPr bwMode="auto">
            <a:xfrm>
              <a:off x="3549" y="3997"/>
              <a:ext cx="327"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Red</a:t>
              </a:r>
            </a:p>
          </p:txBody>
        </p:sp>
        <p:sp>
          <p:nvSpPr>
            <p:cNvPr id="76436" name="Rectangle 660"/>
            <p:cNvSpPr>
              <a:spLocks noChangeArrowheads="1"/>
            </p:cNvSpPr>
            <p:nvPr/>
          </p:nvSpPr>
          <p:spPr bwMode="auto">
            <a:xfrm>
              <a:off x="4128" y="3997"/>
              <a:ext cx="637"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 Infra-Red</a:t>
              </a:r>
            </a:p>
          </p:txBody>
        </p:sp>
        <p:grpSp>
          <p:nvGrpSpPr>
            <p:cNvPr id="8" name="Group 661"/>
            <p:cNvGrpSpPr>
              <a:grpSpLocks/>
            </p:cNvGrpSpPr>
            <p:nvPr/>
          </p:nvGrpSpPr>
          <p:grpSpPr bwMode="auto">
            <a:xfrm>
              <a:off x="527" y="2398"/>
              <a:ext cx="66" cy="1134"/>
              <a:chOff x="800" y="1686"/>
              <a:chExt cx="66" cy="1295"/>
            </a:xfrm>
          </p:grpSpPr>
          <p:sp>
            <p:nvSpPr>
              <p:cNvPr id="76438" name="Line 662"/>
              <p:cNvSpPr>
                <a:spLocks noChangeShapeType="1"/>
              </p:cNvSpPr>
              <p:nvPr/>
            </p:nvSpPr>
            <p:spPr bwMode="auto">
              <a:xfrm flipV="1">
                <a:off x="832" y="1746"/>
                <a:ext cx="1" cy="1174"/>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76439" name="Freeform 663"/>
              <p:cNvSpPr>
                <a:spLocks/>
              </p:cNvSpPr>
              <p:nvPr/>
            </p:nvSpPr>
            <p:spPr bwMode="auto">
              <a:xfrm>
                <a:off x="800" y="2918"/>
                <a:ext cx="64" cy="63"/>
              </a:xfrm>
              <a:custGeom>
                <a:avLst/>
                <a:gdLst/>
                <a:ahLst/>
                <a:cxnLst>
                  <a:cxn ang="0">
                    <a:pos x="0" y="0"/>
                  </a:cxn>
                  <a:cxn ang="0">
                    <a:pos x="32" y="62"/>
                  </a:cxn>
                  <a:cxn ang="0">
                    <a:pos x="63" y="0"/>
                  </a:cxn>
                  <a:cxn ang="0">
                    <a:pos x="0" y="0"/>
                  </a:cxn>
                </a:cxnLst>
                <a:rect l="0" t="0" r="r" b="b"/>
                <a:pathLst>
                  <a:path w="64" h="63">
                    <a:moveTo>
                      <a:pt x="0" y="0"/>
                    </a:moveTo>
                    <a:lnTo>
                      <a:pt x="32" y="62"/>
                    </a:lnTo>
                    <a:lnTo>
                      <a:pt x="63" y="0"/>
                    </a:lnTo>
                    <a:lnTo>
                      <a:pt x="0" y="0"/>
                    </a:lnTo>
                  </a:path>
                </a:pathLst>
              </a:custGeom>
              <a:solidFill>
                <a:srgbClr val="000000"/>
              </a:solidFill>
              <a:ln w="9525" cap="rnd">
                <a:noFill/>
                <a:round/>
                <a:headEnd/>
                <a:tailEnd/>
              </a:ln>
              <a:effectLst/>
            </p:spPr>
            <p:txBody>
              <a:bodyPr/>
              <a:lstStyle/>
              <a:p>
                <a:endParaRPr lang="en-US"/>
              </a:p>
            </p:txBody>
          </p:sp>
          <p:sp>
            <p:nvSpPr>
              <p:cNvPr id="76440" name="Freeform 664"/>
              <p:cNvSpPr>
                <a:spLocks/>
              </p:cNvSpPr>
              <p:nvPr/>
            </p:nvSpPr>
            <p:spPr bwMode="auto">
              <a:xfrm>
                <a:off x="802" y="1686"/>
                <a:ext cx="64" cy="63"/>
              </a:xfrm>
              <a:custGeom>
                <a:avLst/>
                <a:gdLst/>
                <a:ahLst/>
                <a:cxnLst>
                  <a:cxn ang="0">
                    <a:pos x="63" y="62"/>
                  </a:cxn>
                  <a:cxn ang="0">
                    <a:pos x="31" y="0"/>
                  </a:cxn>
                  <a:cxn ang="0">
                    <a:pos x="0" y="62"/>
                  </a:cxn>
                  <a:cxn ang="0">
                    <a:pos x="63" y="62"/>
                  </a:cxn>
                </a:cxnLst>
                <a:rect l="0" t="0" r="r" b="b"/>
                <a:pathLst>
                  <a:path w="64" h="63">
                    <a:moveTo>
                      <a:pt x="63" y="62"/>
                    </a:moveTo>
                    <a:lnTo>
                      <a:pt x="31" y="0"/>
                    </a:lnTo>
                    <a:lnTo>
                      <a:pt x="0" y="62"/>
                    </a:lnTo>
                    <a:lnTo>
                      <a:pt x="63" y="62"/>
                    </a:lnTo>
                  </a:path>
                </a:pathLst>
              </a:custGeom>
              <a:solidFill>
                <a:srgbClr val="000000"/>
              </a:solidFill>
              <a:ln w="9525" cap="rnd">
                <a:noFill/>
                <a:round/>
                <a:headEnd/>
                <a:tailEnd/>
              </a:ln>
              <a:effectLst/>
            </p:spPr>
            <p:txBody>
              <a:bodyPr/>
              <a:lstStyle/>
              <a:p>
                <a:endParaRPr lang="en-US"/>
              </a:p>
            </p:txBody>
          </p:sp>
        </p:grpSp>
        <p:sp>
          <p:nvSpPr>
            <p:cNvPr id="76441" name="Rectangle 665"/>
            <p:cNvSpPr>
              <a:spLocks noChangeArrowheads="1"/>
            </p:cNvSpPr>
            <p:nvPr/>
          </p:nvSpPr>
          <p:spPr bwMode="auto">
            <a:xfrm>
              <a:off x="366" y="2217"/>
              <a:ext cx="418" cy="168"/>
            </a:xfrm>
            <a:prstGeom prst="rect">
              <a:avLst/>
            </a:prstGeom>
            <a:noFill/>
            <a:ln w="9525">
              <a:noFill/>
              <a:miter lim="800000"/>
              <a:headEnd/>
              <a:tailEnd/>
            </a:ln>
            <a:effectLst/>
          </p:spPr>
          <p:txBody>
            <a:bodyPr wrap="none" anchor="ctr"/>
            <a:lstStyle/>
            <a:p>
              <a:endParaRPr lang="en-US"/>
            </a:p>
          </p:txBody>
        </p:sp>
        <p:sp>
          <p:nvSpPr>
            <p:cNvPr id="76442" name="Rectangle 666"/>
            <p:cNvSpPr>
              <a:spLocks noChangeArrowheads="1"/>
            </p:cNvSpPr>
            <p:nvPr/>
          </p:nvSpPr>
          <p:spPr bwMode="auto">
            <a:xfrm>
              <a:off x="366" y="2222"/>
              <a:ext cx="439"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Better</a:t>
              </a:r>
            </a:p>
          </p:txBody>
        </p:sp>
        <p:sp>
          <p:nvSpPr>
            <p:cNvPr id="76443" name="Rectangle 667"/>
            <p:cNvSpPr>
              <a:spLocks noChangeArrowheads="1"/>
            </p:cNvSpPr>
            <p:nvPr/>
          </p:nvSpPr>
          <p:spPr bwMode="auto">
            <a:xfrm>
              <a:off x="356" y="3537"/>
              <a:ext cx="431" cy="169"/>
            </a:xfrm>
            <a:prstGeom prst="rect">
              <a:avLst/>
            </a:prstGeom>
            <a:noFill/>
            <a:ln w="9525">
              <a:noFill/>
              <a:miter lim="800000"/>
              <a:headEnd/>
              <a:tailEnd/>
            </a:ln>
            <a:effectLst/>
          </p:spPr>
          <p:txBody>
            <a:bodyPr wrap="none" anchor="ctr"/>
            <a:lstStyle/>
            <a:p>
              <a:endParaRPr lang="en-US"/>
            </a:p>
          </p:txBody>
        </p:sp>
        <p:sp>
          <p:nvSpPr>
            <p:cNvPr id="76444" name="Rectangle 668"/>
            <p:cNvSpPr>
              <a:spLocks noChangeArrowheads="1"/>
            </p:cNvSpPr>
            <p:nvPr/>
          </p:nvSpPr>
          <p:spPr bwMode="auto">
            <a:xfrm>
              <a:off x="356" y="3543"/>
              <a:ext cx="458"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Worse</a:t>
              </a:r>
            </a:p>
          </p:txBody>
        </p:sp>
        <p:grpSp>
          <p:nvGrpSpPr>
            <p:cNvPr id="9" name="Group 669"/>
            <p:cNvGrpSpPr>
              <a:grpSpLocks/>
            </p:cNvGrpSpPr>
            <p:nvPr/>
          </p:nvGrpSpPr>
          <p:grpSpPr bwMode="auto">
            <a:xfrm>
              <a:off x="1071" y="2120"/>
              <a:ext cx="1510" cy="907"/>
              <a:chOff x="1405" y="1368"/>
              <a:chExt cx="1438" cy="791"/>
            </a:xfrm>
          </p:grpSpPr>
          <p:sp>
            <p:nvSpPr>
              <p:cNvPr id="76446" name="Freeform 670"/>
              <p:cNvSpPr>
                <a:spLocks/>
              </p:cNvSpPr>
              <p:nvPr/>
            </p:nvSpPr>
            <p:spPr bwMode="auto">
              <a:xfrm>
                <a:off x="2027" y="1368"/>
                <a:ext cx="98" cy="29"/>
              </a:xfrm>
              <a:custGeom>
                <a:avLst/>
                <a:gdLst/>
                <a:ahLst/>
                <a:cxnLst>
                  <a:cxn ang="0">
                    <a:pos x="97" y="24"/>
                  </a:cxn>
                  <a:cxn ang="0">
                    <a:pos x="97" y="0"/>
                  </a:cxn>
                  <a:cxn ang="0">
                    <a:pos x="61" y="1"/>
                  </a:cxn>
                  <a:cxn ang="0">
                    <a:pos x="25" y="2"/>
                  </a:cxn>
                  <a:cxn ang="0">
                    <a:pos x="0" y="4"/>
                  </a:cxn>
                  <a:cxn ang="0">
                    <a:pos x="2" y="28"/>
                  </a:cxn>
                  <a:cxn ang="0">
                    <a:pos x="25" y="26"/>
                  </a:cxn>
                  <a:cxn ang="0">
                    <a:pos x="61" y="25"/>
                  </a:cxn>
                  <a:cxn ang="0">
                    <a:pos x="97" y="24"/>
                  </a:cxn>
                </a:cxnLst>
                <a:rect l="0" t="0" r="r" b="b"/>
                <a:pathLst>
                  <a:path w="98" h="29">
                    <a:moveTo>
                      <a:pt x="97" y="24"/>
                    </a:moveTo>
                    <a:lnTo>
                      <a:pt x="97" y="0"/>
                    </a:lnTo>
                    <a:lnTo>
                      <a:pt x="61" y="1"/>
                    </a:lnTo>
                    <a:lnTo>
                      <a:pt x="25" y="2"/>
                    </a:lnTo>
                    <a:lnTo>
                      <a:pt x="0" y="4"/>
                    </a:lnTo>
                    <a:lnTo>
                      <a:pt x="2" y="28"/>
                    </a:lnTo>
                    <a:lnTo>
                      <a:pt x="25" y="26"/>
                    </a:lnTo>
                    <a:lnTo>
                      <a:pt x="61" y="25"/>
                    </a:lnTo>
                    <a:lnTo>
                      <a:pt x="97" y="24"/>
                    </a:lnTo>
                  </a:path>
                </a:pathLst>
              </a:custGeom>
              <a:solidFill>
                <a:srgbClr val="000000"/>
              </a:solidFill>
              <a:ln w="9525" cap="rnd">
                <a:noFill/>
                <a:round/>
                <a:headEnd/>
                <a:tailEnd/>
              </a:ln>
              <a:effectLst/>
            </p:spPr>
            <p:txBody>
              <a:bodyPr/>
              <a:lstStyle/>
              <a:p>
                <a:endParaRPr lang="en-US"/>
              </a:p>
            </p:txBody>
          </p:sp>
          <p:sp>
            <p:nvSpPr>
              <p:cNvPr id="76447" name="Freeform 671"/>
              <p:cNvSpPr>
                <a:spLocks/>
              </p:cNvSpPr>
              <p:nvPr/>
            </p:nvSpPr>
            <p:spPr bwMode="auto">
              <a:xfrm>
                <a:off x="1859" y="1380"/>
                <a:ext cx="100" cy="40"/>
              </a:xfrm>
              <a:custGeom>
                <a:avLst/>
                <a:gdLst/>
                <a:ahLst/>
                <a:cxnLst>
                  <a:cxn ang="0">
                    <a:pos x="99" y="23"/>
                  </a:cxn>
                  <a:cxn ang="0">
                    <a:pos x="96" y="0"/>
                  </a:cxn>
                  <a:cxn ang="0">
                    <a:pos x="55" y="5"/>
                  </a:cxn>
                  <a:cxn ang="0">
                    <a:pos x="0" y="16"/>
                  </a:cxn>
                  <a:cxn ang="0">
                    <a:pos x="5" y="39"/>
                  </a:cxn>
                  <a:cxn ang="0">
                    <a:pos x="55" y="29"/>
                  </a:cxn>
                  <a:cxn ang="0">
                    <a:pos x="99" y="23"/>
                  </a:cxn>
                </a:cxnLst>
                <a:rect l="0" t="0" r="r" b="b"/>
                <a:pathLst>
                  <a:path w="100" h="40">
                    <a:moveTo>
                      <a:pt x="99" y="23"/>
                    </a:moveTo>
                    <a:lnTo>
                      <a:pt x="96" y="0"/>
                    </a:lnTo>
                    <a:lnTo>
                      <a:pt x="55" y="5"/>
                    </a:lnTo>
                    <a:lnTo>
                      <a:pt x="0" y="16"/>
                    </a:lnTo>
                    <a:lnTo>
                      <a:pt x="5" y="39"/>
                    </a:lnTo>
                    <a:lnTo>
                      <a:pt x="55" y="29"/>
                    </a:lnTo>
                    <a:lnTo>
                      <a:pt x="99" y="23"/>
                    </a:lnTo>
                  </a:path>
                </a:pathLst>
              </a:custGeom>
              <a:solidFill>
                <a:srgbClr val="000000"/>
              </a:solidFill>
              <a:ln w="9525" cap="rnd">
                <a:noFill/>
                <a:round/>
                <a:headEnd/>
                <a:tailEnd/>
              </a:ln>
              <a:effectLst/>
            </p:spPr>
            <p:txBody>
              <a:bodyPr/>
              <a:lstStyle/>
              <a:p>
                <a:endParaRPr lang="en-US"/>
              </a:p>
            </p:txBody>
          </p:sp>
          <p:sp>
            <p:nvSpPr>
              <p:cNvPr id="76448" name="Freeform 672"/>
              <p:cNvSpPr>
                <a:spLocks/>
              </p:cNvSpPr>
              <p:nvPr/>
            </p:nvSpPr>
            <p:spPr bwMode="auto">
              <a:xfrm>
                <a:off x="1697" y="1413"/>
                <a:ext cx="99" cy="55"/>
              </a:xfrm>
              <a:custGeom>
                <a:avLst/>
                <a:gdLst/>
                <a:ahLst/>
                <a:cxnLst>
                  <a:cxn ang="0">
                    <a:pos x="98" y="23"/>
                  </a:cxn>
                  <a:cxn ang="0">
                    <a:pos x="92" y="0"/>
                  </a:cxn>
                  <a:cxn ang="0">
                    <a:pos x="85" y="2"/>
                  </a:cxn>
                  <a:cxn ang="0">
                    <a:pos x="27" y="22"/>
                  </a:cxn>
                  <a:cxn ang="0">
                    <a:pos x="0" y="32"/>
                  </a:cxn>
                  <a:cxn ang="0">
                    <a:pos x="9" y="54"/>
                  </a:cxn>
                  <a:cxn ang="0">
                    <a:pos x="36" y="44"/>
                  </a:cxn>
                  <a:cxn ang="0">
                    <a:pos x="94" y="24"/>
                  </a:cxn>
                  <a:cxn ang="0">
                    <a:pos x="98" y="23"/>
                  </a:cxn>
                </a:cxnLst>
                <a:rect l="0" t="0" r="r" b="b"/>
                <a:pathLst>
                  <a:path w="99" h="55">
                    <a:moveTo>
                      <a:pt x="98" y="23"/>
                    </a:moveTo>
                    <a:lnTo>
                      <a:pt x="92" y="0"/>
                    </a:lnTo>
                    <a:lnTo>
                      <a:pt x="85" y="2"/>
                    </a:lnTo>
                    <a:lnTo>
                      <a:pt x="27" y="22"/>
                    </a:lnTo>
                    <a:lnTo>
                      <a:pt x="0" y="32"/>
                    </a:lnTo>
                    <a:lnTo>
                      <a:pt x="9" y="54"/>
                    </a:lnTo>
                    <a:lnTo>
                      <a:pt x="36" y="44"/>
                    </a:lnTo>
                    <a:lnTo>
                      <a:pt x="94" y="24"/>
                    </a:lnTo>
                    <a:lnTo>
                      <a:pt x="98" y="23"/>
                    </a:lnTo>
                  </a:path>
                </a:pathLst>
              </a:custGeom>
              <a:solidFill>
                <a:srgbClr val="000000"/>
              </a:solidFill>
              <a:ln w="9525" cap="rnd">
                <a:noFill/>
                <a:round/>
                <a:headEnd/>
                <a:tailEnd/>
              </a:ln>
              <a:effectLst/>
            </p:spPr>
            <p:txBody>
              <a:bodyPr/>
              <a:lstStyle/>
              <a:p>
                <a:endParaRPr lang="en-US"/>
              </a:p>
            </p:txBody>
          </p:sp>
          <p:sp>
            <p:nvSpPr>
              <p:cNvPr id="76449" name="Freeform 673"/>
              <p:cNvSpPr>
                <a:spLocks/>
              </p:cNvSpPr>
              <p:nvPr/>
            </p:nvSpPr>
            <p:spPr bwMode="auto">
              <a:xfrm>
                <a:off x="1547" y="1476"/>
                <a:ext cx="95" cy="71"/>
              </a:xfrm>
              <a:custGeom>
                <a:avLst/>
                <a:gdLst/>
                <a:ahLst/>
                <a:cxnLst>
                  <a:cxn ang="0">
                    <a:pos x="94" y="21"/>
                  </a:cxn>
                  <a:cxn ang="0">
                    <a:pos x="83" y="0"/>
                  </a:cxn>
                  <a:cxn ang="0">
                    <a:pos x="72" y="6"/>
                  </a:cxn>
                  <a:cxn ang="0">
                    <a:pos x="48" y="19"/>
                  </a:cxn>
                  <a:cxn ang="0">
                    <a:pos x="26" y="33"/>
                  </a:cxn>
                  <a:cxn ang="0">
                    <a:pos x="22" y="35"/>
                  </a:cxn>
                  <a:cxn ang="0">
                    <a:pos x="1" y="50"/>
                  </a:cxn>
                  <a:cxn ang="0">
                    <a:pos x="0" y="51"/>
                  </a:cxn>
                  <a:cxn ang="0">
                    <a:pos x="14" y="70"/>
                  </a:cxn>
                  <a:cxn ang="0">
                    <a:pos x="18" y="67"/>
                  </a:cxn>
                  <a:cxn ang="0">
                    <a:pos x="39" y="52"/>
                  </a:cxn>
                  <a:cxn ang="0">
                    <a:pos x="31" y="44"/>
                  </a:cxn>
                  <a:cxn ang="0">
                    <a:pos x="35" y="55"/>
                  </a:cxn>
                  <a:cxn ang="0">
                    <a:pos x="57" y="41"/>
                  </a:cxn>
                  <a:cxn ang="0">
                    <a:pos x="81" y="28"/>
                  </a:cxn>
                  <a:cxn ang="0">
                    <a:pos x="94" y="21"/>
                  </a:cxn>
                </a:cxnLst>
                <a:rect l="0" t="0" r="r" b="b"/>
                <a:pathLst>
                  <a:path w="95" h="71">
                    <a:moveTo>
                      <a:pt x="94" y="21"/>
                    </a:moveTo>
                    <a:lnTo>
                      <a:pt x="83" y="0"/>
                    </a:lnTo>
                    <a:lnTo>
                      <a:pt x="72" y="6"/>
                    </a:lnTo>
                    <a:lnTo>
                      <a:pt x="48" y="19"/>
                    </a:lnTo>
                    <a:lnTo>
                      <a:pt x="26" y="33"/>
                    </a:lnTo>
                    <a:lnTo>
                      <a:pt x="22" y="35"/>
                    </a:lnTo>
                    <a:lnTo>
                      <a:pt x="1" y="50"/>
                    </a:lnTo>
                    <a:lnTo>
                      <a:pt x="0" y="51"/>
                    </a:lnTo>
                    <a:lnTo>
                      <a:pt x="14" y="70"/>
                    </a:lnTo>
                    <a:lnTo>
                      <a:pt x="18" y="67"/>
                    </a:lnTo>
                    <a:lnTo>
                      <a:pt x="39" y="52"/>
                    </a:lnTo>
                    <a:lnTo>
                      <a:pt x="31" y="44"/>
                    </a:lnTo>
                    <a:lnTo>
                      <a:pt x="35" y="55"/>
                    </a:lnTo>
                    <a:lnTo>
                      <a:pt x="57" y="41"/>
                    </a:lnTo>
                    <a:lnTo>
                      <a:pt x="81" y="28"/>
                    </a:lnTo>
                    <a:lnTo>
                      <a:pt x="94" y="21"/>
                    </a:lnTo>
                  </a:path>
                </a:pathLst>
              </a:custGeom>
              <a:solidFill>
                <a:srgbClr val="000000"/>
              </a:solidFill>
              <a:ln w="9525" cap="rnd">
                <a:noFill/>
                <a:round/>
                <a:headEnd/>
                <a:tailEnd/>
              </a:ln>
              <a:effectLst/>
            </p:spPr>
            <p:txBody>
              <a:bodyPr/>
              <a:lstStyle/>
              <a:p>
                <a:endParaRPr lang="en-US"/>
              </a:p>
            </p:txBody>
          </p:sp>
          <p:sp>
            <p:nvSpPr>
              <p:cNvPr id="76450" name="Freeform 674"/>
              <p:cNvSpPr>
                <a:spLocks/>
              </p:cNvSpPr>
              <p:nvPr/>
            </p:nvSpPr>
            <p:spPr bwMode="auto">
              <a:xfrm>
                <a:off x="1433" y="1575"/>
                <a:ext cx="77" cy="90"/>
              </a:xfrm>
              <a:custGeom>
                <a:avLst/>
                <a:gdLst/>
                <a:ahLst/>
                <a:cxnLst>
                  <a:cxn ang="0">
                    <a:pos x="76" y="15"/>
                  </a:cxn>
                  <a:cxn ang="0">
                    <a:pos x="59" y="0"/>
                  </a:cxn>
                  <a:cxn ang="0">
                    <a:pos x="45" y="13"/>
                  </a:cxn>
                  <a:cxn ang="0">
                    <a:pos x="31" y="30"/>
                  </a:cxn>
                  <a:cxn ang="0">
                    <a:pos x="18" y="48"/>
                  </a:cxn>
                  <a:cxn ang="0">
                    <a:pos x="16" y="52"/>
                  </a:cxn>
                  <a:cxn ang="0">
                    <a:pos x="5" y="69"/>
                  </a:cxn>
                  <a:cxn ang="0">
                    <a:pos x="0" y="78"/>
                  </a:cxn>
                  <a:cxn ang="0">
                    <a:pos x="21" y="89"/>
                  </a:cxn>
                  <a:cxn ang="0">
                    <a:pos x="27" y="78"/>
                  </a:cxn>
                  <a:cxn ang="0">
                    <a:pos x="38" y="61"/>
                  </a:cxn>
                  <a:cxn ang="0">
                    <a:pos x="27" y="56"/>
                  </a:cxn>
                  <a:cxn ang="0">
                    <a:pos x="35" y="65"/>
                  </a:cxn>
                  <a:cxn ang="0">
                    <a:pos x="48" y="47"/>
                  </a:cxn>
                  <a:cxn ang="0">
                    <a:pos x="62" y="30"/>
                  </a:cxn>
                  <a:cxn ang="0">
                    <a:pos x="76" y="15"/>
                  </a:cxn>
                </a:cxnLst>
                <a:rect l="0" t="0" r="r" b="b"/>
                <a:pathLst>
                  <a:path w="77" h="90">
                    <a:moveTo>
                      <a:pt x="76" y="15"/>
                    </a:moveTo>
                    <a:lnTo>
                      <a:pt x="59" y="0"/>
                    </a:lnTo>
                    <a:lnTo>
                      <a:pt x="45" y="13"/>
                    </a:lnTo>
                    <a:lnTo>
                      <a:pt x="31" y="30"/>
                    </a:lnTo>
                    <a:lnTo>
                      <a:pt x="18" y="48"/>
                    </a:lnTo>
                    <a:lnTo>
                      <a:pt x="16" y="52"/>
                    </a:lnTo>
                    <a:lnTo>
                      <a:pt x="5" y="69"/>
                    </a:lnTo>
                    <a:lnTo>
                      <a:pt x="0" y="78"/>
                    </a:lnTo>
                    <a:lnTo>
                      <a:pt x="21" y="89"/>
                    </a:lnTo>
                    <a:lnTo>
                      <a:pt x="27" y="78"/>
                    </a:lnTo>
                    <a:lnTo>
                      <a:pt x="38" y="61"/>
                    </a:lnTo>
                    <a:lnTo>
                      <a:pt x="27" y="56"/>
                    </a:lnTo>
                    <a:lnTo>
                      <a:pt x="35" y="65"/>
                    </a:lnTo>
                    <a:lnTo>
                      <a:pt x="48" y="47"/>
                    </a:lnTo>
                    <a:lnTo>
                      <a:pt x="62" y="30"/>
                    </a:lnTo>
                    <a:lnTo>
                      <a:pt x="76" y="15"/>
                    </a:lnTo>
                  </a:path>
                </a:pathLst>
              </a:custGeom>
              <a:solidFill>
                <a:srgbClr val="000000"/>
              </a:solidFill>
              <a:ln w="9525" cap="rnd">
                <a:noFill/>
                <a:round/>
                <a:headEnd/>
                <a:tailEnd/>
              </a:ln>
              <a:effectLst/>
            </p:spPr>
            <p:txBody>
              <a:bodyPr/>
              <a:lstStyle/>
              <a:p>
                <a:endParaRPr lang="en-US"/>
              </a:p>
            </p:txBody>
          </p:sp>
          <p:sp>
            <p:nvSpPr>
              <p:cNvPr id="76451" name="Freeform 675"/>
              <p:cNvSpPr>
                <a:spLocks/>
              </p:cNvSpPr>
              <p:nvPr/>
            </p:nvSpPr>
            <p:spPr bwMode="auto">
              <a:xfrm>
                <a:off x="1405" y="1725"/>
                <a:ext cx="32" cy="102"/>
              </a:xfrm>
              <a:custGeom>
                <a:avLst/>
                <a:gdLst/>
                <a:ahLst/>
                <a:cxnLst>
                  <a:cxn ang="0">
                    <a:pos x="27" y="3"/>
                  </a:cxn>
                  <a:cxn ang="0">
                    <a:pos x="4" y="0"/>
                  </a:cxn>
                  <a:cxn ang="0">
                    <a:pos x="1" y="18"/>
                  </a:cxn>
                  <a:cxn ang="0">
                    <a:pos x="0" y="38"/>
                  </a:cxn>
                  <a:cxn ang="0">
                    <a:pos x="1" y="58"/>
                  </a:cxn>
                  <a:cxn ang="0">
                    <a:pos x="4" y="77"/>
                  </a:cxn>
                  <a:cxn ang="0">
                    <a:pos x="5" y="82"/>
                  </a:cxn>
                  <a:cxn ang="0">
                    <a:pos x="9" y="101"/>
                  </a:cxn>
                  <a:cxn ang="0">
                    <a:pos x="9" y="101"/>
                  </a:cxn>
                  <a:cxn ang="0">
                    <a:pos x="31" y="93"/>
                  </a:cxn>
                  <a:cxn ang="0">
                    <a:pos x="31" y="92"/>
                  </a:cxn>
                  <a:cxn ang="0">
                    <a:pos x="27" y="73"/>
                  </a:cxn>
                  <a:cxn ang="0">
                    <a:pos x="16" y="77"/>
                  </a:cxn>
                  <a:cxn ang="0">
                    <a:pos x="28" y="77"/>
                  </a:cxn>
                  <a:cxn ang="0">
                    <a:pos x="25" y="58"/>
                  </a:cxn>
                  <a:cxn ang="0">
                    <a:pos x="24" y="38"/>
                  </a:cxn>
                  <a:cxn ang="0">
                    <a:pos x="25" y="18"/>
                  </a:cxn>
                  <a:cxn ang="0">
                    <a:pos x="27" y="3"/>
                  </a:cxn>
                </a:cxnLst>
                <a:rect l="0" t="0" r="r" b="b"/>
                <a:pathLst>
                  <a:path w="32" h="102">
                    <a:moveTo>
                      <a:pt x="27" y="3"/>
                    </a:moveTo>
                    <a:lnTo>
                      <a:pt x="4" y="0"/>
                    </a:lnTo>
                    <a:lnTo>
                      <a:pt x="1" y="18"/>
                    </a:lnTo>
                    <a:lnTo>
                      <a:pt x="0" y="38"/>
                    </a:lnTo>
                    <a:lnTo>
                      <a:pt x="1" y="58"/>
                    </a:lnTo>
                    <a:lnTo>
                      <a:pt x="4" y="77"/>
                    </a:lnTo>
                    <a:lnTo>
                      <a:pt x="5" y="82"/>
                    </a:lnTo>
                    <a:lnTo>
                      <a:pt x="9" y="101"/>
                    </a:lnTo>
                    <a:lnTo>
                      <a:pt x="9" y="101"/>
                    </a:lnTo>
                    <a:lnTo>
                      <a:pt x="31" y="93"/>
                    </a:lnTo>
                    <a:lnTo>
                      <a:pt x="31" y="92"/>
                    </a:lnTo>
                    <a:lnTo>
                      <a:pt x="27" y="73"/>
                    </a:lnTo>
                    <a:lnTo>
                      <a:pt x="16" y="77"/>
                    </a:lnTo>
                    <a:lnTo>
                      <a:pt x="28" y="77"/>
                    </a:lnTo>
                    <a:lnTo>
                      <a:pt x="25" y="58"/>
                    </a:lnTo>
                    <a:lnTo>
                      <a:pt x="24" y="38"/>
                    </a:lnTo>
                    <a:lnTo>
                      <a:pt x="25" y="18"/>
                    </a:lnTo>
                    <a:lnTo>
                      <a:pt x="27" y="3"/>
                    </a:lnTo>
                  </a:path>
                </a:pathLst>
              </a:custGeom>
              <a:solidFill>
                <a:srgbClr val="000000"/>
              </a:solidFill>
              <a:ln w="9525" cap="rnd">
                <a:noFill/>
                <a:round/>
                <a:headEnd/>
                <a:tailEnd/>
              </a:ln>
              <a:effectLst/>
            </p:spPr>
            <p:txBody>
              <a:bodyPr/>
              <a:lstStyle/>
              <a:p>
                <a:endParaRPr lang="en-US"/>
              </a:p>
            </p:txBody>
          </p:sp>
          <p:sp>
            <p:nvSpPr>
              <p:cNvPr id="76452" name="Freeform 676"/>
              <p:cNvSpPr>
                <a:spLocks/>
              </p:cNvSpPr>
              <p:nvPr/>
            </p:nvSpPr>
            <p:spPr bwMode="auto">
              <a:xfrm>
                <a:off x="1445" y="1880"/>
                <a:ext cx="81" cy="89"/>
              </a:xfrm>
              <a:custGeom>
                <a:avLst/>
                <a:gdLst/>
                <a:ahLst/>
                <a:cxnLst>
                  <a:cxn ang="0">
                    <a:pos x="20" y="0"/>
                  </a:cxn>
                  <a:cxn ang="0">
                    <a:pos x="0" y="13"/>
                  </a:cxn>
                  <a:cxn ang="0">
                    <a:pos x="4" y="20"/>
                  </a:cxn>
                  <a:cxn ang="0">
                    <a:pos x="6" y="24"/>
                  </a:cxn>
                  <a:cxn ang="0">
                    <a:pos x="19" y="41"/>
                  </a:cxn>
                  <a:cxn ang="0">
                    <a:pos x="33" y="58"/>
                  </a:cxn>
                  <a:cxn ang="0">
                    <a:pos x="49" y="75"/>
                  </a:cxn>
                  <a:cxn ang="0">
                    <a:pos x="64" y="88"/>
                  </a:cxn>
                  <a:cxn ang="0">
                    <a:pos x="80" y="71"/>
                  </a:cxn>
                  <a:cxn ang="0">
                    <a:pos x="66" y="58"/>
                  </a:cxn>
                  <a:cxn ang="0">
                    <a:pos x="50" y="41"/>
                  </a:cxn>
                  <a:cxn ang="0">
                    <a:pos x="36" y="24"/>
                  </a:cxn>
                  <a:cxn ang="0">
                    <a:pos x="23" y="7"/>
                  </a:cxn>
                  <a:cxn ang="0">
                    <a:pos x="15" y="15"/>
                  </a:cxn>
                  <a:cxn ang="0">
                    <a:pos x="26" y="11"/>
                  </a:cxn>
                  <a:cxn ang="0">
                    <a:pos x="20" y="0"/>
                  </a:cxn>
                </a:cxnLst>
                <a:rect l="0" t="0" r="r" b="b"/>
                <a:pathLst>
                  <a:path w="81" h="89">
                    <a:moveTo>
                      <a:pt x="20" y="0"/>
                    </a:moveTo>
                    <a:lnTo>
                      <a:pt x="0" y="13"/>
                    </a:lnTo>
                    <a:lnTo>
                      <a:pt x="4" y="20"/>
                    </a:lnTo>
                    <a:lnTo>
                      <a:pt x="6" y="24"/>
                    </a:lnTo>
                    <a:lnTo>
                      <a:pt x="19" y="41"/>
                    </a:lnTo>
                    <a:lnTo>
                      <a:pt x="33" y="58"/>
                    </a:lnTo>
                    <a:lnTo>
                      <a:pt x="49" y="75"/>
                    </a:lnTo>
                    <a:lnTo>
                      <a:pt x="64" y="88"/>
                    </a:lnTo>
                    <a:lnTo>
                      <a:pt x="80" y="71"/>
                    </a:lnTo>
                    <a:lnTo>
                      <a:pt x="66" y="58"/>
                    </a:lnTo>
                    <a:lnTo>
                      <a:pt x="50" y="41"/>
                    </a:lnTo>
                    <a:lnTo>
                      <a:pt x="36" y="24"/>
                    </a:lnTo>
                    <a:lnTo>
                      <a:pt x="23" y="7"/>
                    </a:lnTo>
                    <a:lnTo>
                      <a:pt x="15" y="15"/>
                    </a:lnTo>
                    <a:lnTo>
                      <a:pt x="26" y="11"/>
                    </a:lnTo>
                    <a:lnTo>
                      <a:pt x="20" y="0"/>
                    </a:lnTo>
                  </a:path>
                </a:pathLst>
              </a:custGeom>
              <a:solidFill>
                <a:srgbClr val="000000"/>
              </a:solidFill>
              <a:ln w="9525" cap="rnd">
                <a:noFill/>
                <a:round/>
                <a:headEnd/>
                <a:tailEnd/>
              </a:ln>
              <a:effectLst/>
            </p:spPr>
            <p:txBody>
              <a:bodyPr/>
              <a:lstStyle/>
              <a:p>
                <a:endParaRPr lang="en-US"/>
              </a:p>
            </p:txBody>
          </p:sp>
          <p:sp>
            <p:nvSpPr>
              <p:cNvPr id="76453" name="Freeform 677"/>
              <p:cNvSpPr>
                <a:spLocks/>
              </p:cNvSpPr>
              <p:nvPr/>
            </p:nvSpPr>
            <p:spPr bwMode="auto">
              <a:xfrm>
                <a:off x="1566" y="1994"/>
                <a:ext cx="96" cy="69"/>
              </a:xfrm>
              <a:custGeom>
                <a:avLst/>
                <a:gdLst/>
                <a:ahLst/>
                <a:cxnLst>
                  <a:cxn ang="0">
                    <a:pos x="13" y="0"/>
                  </a:cxn>
                  <a:cxn ang="0">
                    <a:pos x="0" y="19"/>
                  </a:cxn>
                  <a:cxn ang="0">
                    <a:pos x="3" y="22"/>
                  </a:cxn>
                  <a:cxn ang="0">
                    <a:pos x="7" y="24"/>
                  </a:cxn>
                  <a:cxn ang="0">
                    <a:pos x="29" y="38"/>
                  </a:cxn>
                  <a:cxn ang="0">
                    <a:pos x="53" y="52"/>
                  </a:cxn>
                  <a:cxn ang="0">
                    <a:pos x="77" y="64"/>
                  </a:cxn>
                  <a:cxn ang="0">
                    <a:pos x="85" y="68"/>
                  </a:cxn>
                  <a:cxn ang="0">
                    <a:pos x="95" y="47"/>
                  </a:cxn>
                  <a:cxn ang="0">
                    <a:pos x="86" y="42"/>
                  </a:cxn>
                  <a:cxn ang="0">
                    <a:pos x="62" y="30"/>
                  </a:cxn>
                  <a:cxn ang="0">
                    <a:pos x="38" y="16"/>
                  </a:cxn>
                  <a:cxn ang="0">
                    <a:pos x="16" y="2"/>
                  </a:cxn>
                  <a:cxn ang="0">
                    <a:pos x="12" y="13"/>
                  </a:cxn>
                  <a:cxn ang="0">
                    <a:pos x="20" y="5"/>
                  </a:cxn>
                  <a:cxn ang="0">
                    <a:pos x="13" y="0"/>
                  </a:cxn>
                </a:cxnLst>
                <a:rect l="0" t="0" r="r" b="b"/>
                <a:pathLst>
                  <a:path w="96" h="69">
                    <a:moveTo>
                      <a:pt x="13" y="0"/>
                    </a:moveTo>
                    <a:lnTo>
                      <a:pt x="0" y="19"/>
                    </a:lnTo>
                    <a:lnTo>
                      <a:pt x="3" y="22"/>
                    </a:lnTo>
                    <a:lnTo>
                      <a:pt x="7" y="24"/>
                    </a:lnTo>
                    <a:lnTo>
                      <a:pt x="29" y="38"/>
                    </a:lnTo>
                    <a:lnTo>
                      <a:pt x="53" y="52"/>
                    </a:lnTo>
                    <a:lnTo>
                      <a:pt x="77" y="64"/>
                    </a:lnTo>
                    <a:lnTo>
                      <a:pt x="85" y="68"/>
                    </a:lnTo>
                    <a:lnTo>
                      <a:pt x="95" y="47"/>
                    </a:lnTo>
                    <a:lnTo>
                      <a:pt x="86" y="42"/>
                    </a:lnTo>
                    <a:lnTo>
                      <a:pt x="62" y="30"/>
                    </a:lnTo>
                    <a:lnTo>
                      <a:pt x="38" y="16"/>
                    </a:lnTo>
                    <a:lnTo>
                      <a:pt x="16" y="2"/>
                    </a:lnTo>
                    <a:lnTo>
                      <a:pt x="12" y="13"/>
                    </a:lnTo>
                    <a:lnTo>
                      <a:pt x="20" y="5"/>
                    </a:lnTo>
                    <a:lnTo>
                      <a:pt x="13" y="0"/>
                    </a:lnTo>
                  </a:path>
                </a:pathLst>
              </a:custGeom>
              <a:solidFill>
                <a:srgbClr val="000000"/>
              </a:solidFill>
              <a:ln w="9525" cap="rnd">
                <a:noFill/>
                <a:round/>
                <a:headEnd/>
                <a:tailEnd/>
              </a:ln>
              <a:effectLst/>
            </p:spPr>
            <p:txBody>
              <a:bodyPr/>
              <a:lstStyle/>
              <a:p>
                <a:endParaRPr lang="en-US"/>
              </a:p>
            </p:txBody>
          </p:sp>
          <p:sp>
            <p:nvSpPr>
              <p:cNvPr id="76454" name="Freeform 678"/>
              <p:cNvSpPr>
                <a:spLocks/>
              </p:cNvSpPr>
              <p:nvPr/>
            </p:nvSpPr>
            <p:spPr bwMode="auto">
              <a:xfrm>
                <a:off x="1718" y="2068"/>
                <a:ext cx="100" cy="52"/>
              </a:xfrm>
              <a:custGeom>
                <a:avLst/>
                <a:gdLst/>
                <a:ahLst/>
                <a:cxnLst>
                  <a:cxn ang="0">
                    <a:pos x="9" y="0"/>
                  </a:cxn>
                  <a:cxn ang="0">
                    <a:pos x="0" y="22"/>
                  </a:cxn>
                  <a:cxn ang="0">
                    <a:pos x="6" y="24"/>
                  </a:cxn>
                  <a:cxn ang="0">
                    <a:pos x="64" y="44"/>
                  </a:cxn>
                  <a:cxn ang="0">
                    <a:pos x="93" y="51"/>
                  </a:cxn>
                  <a:cxn ang="0">
                    <a:pos x="99" y="28"/>
                  </a:cxn>
                  <a:cxn ang="0">
                    <a:pos x="73" y="22"/>
                  </a:cxn>
                  <a:cxn ang="0">
                    <a:pos x="15" y="2"/>
                  </a:cxn>
                  <a:cxn ang="0">
                    <a:pos x="9" y="0"/>
                  </a:cxn>
                </a:cxnLst>
                <a:rect l="0" t="0" r="r" b="b"/>
                <a:pathLst>
                  <a:path w="100" h="52">
                    <a:moveTo>
                      <a:pt x="9" y="0"/>
                    </a:moveTo>
                    <a:lnTo>
                      <a:pt x="0" y="22"/>
                    </a:lnTo>
                    <a:lnTo>
                      <a:pt x="6" y="24"/>
                    </a:lnTo>
                    <a:lnTo>
                      <a:pt x="64" y="44"/>
                    </a:lnTo>
                    <a:lnTo>
                      <a:pt x="93" y="51"/>
                    </a:lnTo>
                    <a:lnTo>
                      <a:pt x="99" y="28"/>
                    </a:lnTo>
                    <a:lnTo>
                      <a:pt x="73" y="22"/>
                    </a:lnTo>
                    <a:lnTo>
                      <a:pt x="15" y="2"/>
                    </a:lnTo>
                    <a:lnTo>
                      <a:pt x="9" y="0"/>
                    </a:lnTo>
                  </a:path>
                </a:pathLst>
              </a:custGeom>
              <a:solidFill>
                <a:srgbClr val="000000"/>
              </a:solidFill>
              <a:ln w="9525" cap="rnd">
                <a:noFill/>
                <a:round/>
                <a:headEnd/>
                <a:tailEnd/>
              </a:ln>
              <a:effectLst/>
            </p:spPr>
            <p:txBody>
              <a:bodyPr/>
              <a:lstStyle/>
              <a:p>
                <a:endParaRPr lang="en-US"/>
              </a:p>
            </p:txBody>
          </p:sp>
          <p:sp>
            <p:nvSpPr>
              <p:cNvPr id="76455" name="Freeform 679"/>
              <p:cNvSpPr>
                <a:spLocks/>
              </p:cNvSpPr>
              <p:nvPr/>
            </p:nvSpPr>
            <p:spPr bwMode="auto">
              <a:xfrm>
                <a:off x="1882" y="2112"/>
                <a:ext cx="100" cy="38"/>
              </a:xfrm>
              <a:custGeom>
                <a:avLst/>
                <a:gdLst/>
                <a:ahLst/>
                <a:cxnLst>
                  <a:cxn ang="0">
                    <a:pos x="5" y="0"/>
                  </a:cxn>
                  <a:cxn ang="0">
                    <a:pos x="0" y="22"/>
                  </a:cxn>
                  <a:cxn ang="0">
                    <a:pos x="31" y="29"/>
                  </a:cxn>
                  <a:cxn ang="0">
                    <a:pos x="96" y="37"/>
                  </a:cxn>
                  <a:cxn ang="0">
                    <a:pos x="99" y="14"/>
                  </a:cxn>
                  <a:cxn ang="0">
                    <a:pos x="31" y="6"/>
                  </a:cxn>
                  <a:cxn ang="0">
                    <a:pos x="5" y="0"/>
                  </a:cxn>
                </a:cxnLst>
                <a:rect l="0" t="0" r="r" b="b"/>
                <a:pathLst>
                  <a:path w="100" h="38">
                    <a:moveTo>
                      <a:pt x="5" y="0"/>
                    </a:moveTo>
                    <a:lnTo>
                      <a:pt x="0" y="22"/>
                    </a:lnTo>
                    <a:lnTo>
                      <a:pt x="31" y="29"/>
                    </a:lnTo>
                    <a:lnTo>
                      <a:pt x="96" y="37"/>
                    </a:lnTo>
                    <a:lnTo>
                      <a:pt x="99" y="14"/>
                    </a:lnTo>
                    <a:lnTo>
                      <a:pt x="31" y="6"/>
                    </a:lnTo>
                    <a:lnTo>
                      <a:pt x="5" y="0"/>
                    </a:lnTo>
                  </a:path>
                </a:pathLst>
              </a:custGeom>
              <a:solidFill>
                <a:srgbClr val="000000"/>
              </a:solidFill>
              <a:ln w="9525" cap="rnd">
                <a:noFill/>
                <a:round/>
                <a:headEnd/>
                <a:tailEnd/>
              </a:ln>
              <a:effectLst/>
            </p:spPr>
            <p:txBody>
              <a:bodyPr/>
              <a:lstStyle/>
              <a:p>
                <a:endParaRPr lang="en-US"/>
              </a:p>
            </p:txBody>
          </p:sp>
          <p:sp>
            <p:nvSpPr>
              <p:cNvPr id="76456" name="Freeform 680"/>
              <p:cNvSpPr>
                <a:spLocks/>
              </p:cNvSpPr>
              <p:nvPr/>
            </p:nvSpPr>
            <p:spPr bwMode="auto">
              <a:xfrm>
                <a:off x="2050" y="2132"/>
                <a:ext cx="98" cy="27"/>
              </a:xfrm>
              <a:custGeom>
                <a:avLst/>
                <a:gdLst/>
                <a:ahLst/>
                <a:cxnLst>
                  <a:cxn ang="0">
                    <a:pos x="2" y="0"/>
                  </a:cxn>
                  <a:cxn ang="0">
                    <a:pos x="0" y="24"/>
                  </a:cxn>
                  <a:cxn ang="0">
                    <a:pos x="2" y="24"/>
                  </a:cxn>
                  <a:cxn ang="0">
                    <a:pos x="38" y="26"/>
                  </a:cxn>
                  <a:cxn ang="0">
                    <a:pos x="74" y="26"/>
                  </a:cxn>
                  <a:cxn ang="0">
                    <a:pos x="97" y="26"/>
                  </a:cxn>
                  <a:cxn ang="0">
                    <a:pos x="97" y="2"/>
                  </a:cxn>
                  <a:cxn ang="0">
                    <a:pos x="74" y="2"/>
                  </a:cxn>
                  <a:cxn ang="0">
                    <a:pos x="38" y="2"/>
                  </a:cxn>
                  <a:cxn ang="0">
                    <a:pos x="2" y="0"/>
                  </a:cxn>
                </a:cxnLst>
                <a:rect l="0" t="0" r="r" b="b"/>
                <a:pathLst>
                  <a:path w="98" h="27">
                    <a:moveTo>
                      <a:pt x="2" y="0"/>
                    </a:moveTo>
                    <a:lnTo>
                      <a:pt x="0" y="24"/>
                    </a:lnTo>
                    <a:lnTo>
                      <a:pt x="2" y="24"/>
                    </a:lnTo>
                    <a:lnTo>
                      <a:pt x="38" y="26"/>
                    </a:lnTo>
                    <a:lnTo>
                      <a:pt x="74" y="26"/>
                    </a:lnTo>
                    <a:lnTo>
                      <a:pt x="97" y="26"/>
                    </a:lnTo>
                    <a:lnTo>
                      <a:pt x="97" y="2"/>
                    </a:lnTo>
                    <a:lnTo>
                      <a:pt x="74" y="2"/>
                    </a:lnTo>
                    <a:lnTo>
                      <a:pt x="38" y="2"/>
                    </a:lnTo>
                    <a:lnTo>
                      <a:pt x="2" y="0"/>
                    </a:lnTo>
                  </a:path>
                </a:pathLst>
              </a:custGeom>
              <a:solidFill>
                <a:srgbClr val="000000"/>
              </a:solidFill>
              <a:ln w="9525" cap="rnd">
                <a:noFill/>
                <a:round/>
                <a:headEnd/>
                <a:tailEnd/>
              </a:ln>
              <a:effectLst/>
            </p:spPr>
            <p:txBody>
              <a:bodyPr/>
              <a:lstStyle/>
              <a:p>
                <a:endParaRPr lang="en-US"/>
              </a:p>
            </p:txBody>
          </p:sp>
          <p:sp>
            <p:nvSpPr>
              <p:cNvPr id="76457" name="Freeform 681"/>
              <p:cNvSpPr>
                <a:spLocks/>
              </p:cNvSpPr>
              <p:nvPr/>
            </p:nvSpPr>
            <p:spPr bwMode="auto">
              <a:xfrm>
                <a:off x="2218" y="2121"/>
                <a:ext cx="99" cy="34"/>
              </a:xfrm>
              <a:custGeom>
                <a:avLst/>
                <a:gdLst/>
                <a:ahLst/>
                <a:cxnLst>
                  <a:cxn ang="0">
                    <a:pos x="0" y="9"/>
                  </a:cxn>
                  <a:cxn ang="0">
                    <a:pos x="2" y="33"/>
                  </a:cxn>
                  <a:cxn ang="0">
                    <a:pos x="49" y="29"/>
                  </a:cxn>
                  <a:cxn ang="0">
                    <a:pos x="98" y="22"/>
                  </a:cxn>
                  <a:cxn ang="0">
                    <a:pos x="95" y="0"/>
                  </a:cxn>
                  <a:cxn ang="0">
                    <a:pos x="49" y="5"/>
                  </a:cxn>
                  <a:cxn ang="0">
                    <a:pos x="0" y="9"/>
                  </a:cxn>
                </a:cxnLst>
                <a:rect l="0" t="0" r="r" b="b"/>
                <a:pathLst>
                  <a:path w="99" h="34">
                    <a:moveTo>
                      <a:pt x="0" y="9"/>
                    </a:moveTo>
                    <a:lnTo>
                      <a:pt x="2" y="33"/>
                    </a:lnTo>
                    <a:lnTo>
                      <a:pt x="49" y="29"/>
                    </a:lnTo>
                    <a:lnTo>
                      <a:pt x="98" y="22"/>
                    </a:lnTo>
                    <a:lnTo>
                      <a:pt x="95" y="0"/>
                    </a:lnTo>
                    <a:lnTo>
                      <a:pt x="49" y="5"/>
                    </a:lnTo>
                    <a:lnTo>
                      <a:pt x="0" y="9"/>
                    </a:lnTo>
                  </a:path>
                </a:pathLst>
              </a:custGeom>
              <a:solidFill>
                <a:srgbClr val="000000"/>
              </a:solidFill>
              <a:ln w="9525" cap="rnd">
                <a:noFill/>
                <a:round/>
                <a:headEnd/>
                <a:tailEnd/>
              </a:ln>
              <a:effectLst/>
            </p:spPr>
            <p:txBody>
              <a:bodyPr/>
              <a:lstStyle/>
              <a:p>
                <a:endParaRPr lang="en-US"/>
              </a:p>
            </p:txBody>
          </p:sp>
          <p:sp>
            <p:nvSpPr>
              <p:cNvPr id="76458" name="Freeform 682"/>
              <p:cNvSpPr>
                <a:spLocks/>
              </p:cNvSpPr>
              <p:nvPr/>
            </p:nvSpPr>
            <p:spPr bwMode="auto">
              <a:xfrm>
                <a:off x="2382" y="2084"/>
                <a:ext cx="100" cy="47"/>
              </a:xfrm>
              <a:custGeom>
                <a:avLst/>
                <a:gdLst/>
                <a:ahLst/>
                <a:cxnLst>
                  <a:cxn ang="0">
                    <a:pos x="0" y="24"/>
                  </a:cxn>
                  <a:cxn ang="0">
                    <a:pos x="5" y="46"/>
                  </a:cxn>
                  <a:cxn ang="0">
                    <a:pos x="18" y="44"/>
                  </a:cxn>
                  <a:cxn ang="0">
                    <a:pos x="22" y="43"/>
                  </a:cxn>
                  <a:cxn ang="0">
                    <a:pos x="83" y="28"/>
                  </a:cxn>
                  <a:cxn ang="0">
                    <a:pos x="99" y="22"/>
                  </a:cxn>
                  <a:cxn ang="0">
                    <a:pos x="91" y="0"/>
                  </a:cxn>
                  <a:cxn ang="0">
                    <a:pos x="74" y="6"/>
                  </a:cxn>
                  <a:cxn ang="0">
                    <a:pos x="13" y="22"/>
                  </a:cxn>
                  <a:cxn ang="0">
                    <a:pos x="18" y="33"/>
                  </a:cxn>
                  <a:cxn ang="0">
                    <a:pos x="18" y="21"/>
                  </a:cxn>
                  <a:cxn ang="0">
                    <a:pos x="0" y="24"/>
                  </a:cxn>
                </a:cxnLst>
                <a:rect l="0" t="0" r="r" b="b"/>
                <a:pathLst>
                  <a:path w="100" h="47">
                    <a:moveTo>
                      <a:pt x="0" y="24"/>
                    </a:moveTo>
                    <a:lnTo>
                      <a:pt x="5" y="46"/>
                    </a:lnTo>
                    <a:lnTo>
                      <a:pt x="18" y="44"/>
                    </a:lnTo>
                    <a:lnTo>
                      <a:pt x="22" y="43"/>
                    </a:lnTo>
                    <a:lnTo>
                      <a:pt x="83" y="28"/>
                    </a:lnTo>
                    <a:lnTo>
                      <a:pt x="99" y="22"/>
                    </a:lnTo>
                    <a:lnTo>
                      <a:pt x="91" y="0"/>
                    </a:lnTo>
                    <a:lnTo>
                      <a:pt x="74" y="6"/>
                    </a:lnTo>
                    <a:lnTo>
                      <a:pt x="13" y="22"/>
                    </a:lnTo>
                    <a:lnTo>
                      <a:pt x="18" y="33"/>
                    </a:lnTo>
                    <a:lnTo>
                      <a:pt x="18" y="21"/>
                    </a:lnTo>
                    <a:lnTo>
                      <a:pt x="0" y="24"/>
                    </a:lnTo>
                  </a:path>
                </a:pathLst>
              </a:custGeom>
              <a:solidFill>
                <a:srgbClr val="000000"/>
              </a:solidFill>
              <a:ln w="9525" cap="rnd">
                <a:noFill/>
                <a:round/>
                <a:headEnd/>
                <a:tailEnd/>
              </a:ln>
              <a:effectLst/>
            </p:spPr>
            <p:txBody>
              <a:bodyPr/>
              <a:lstStyle/>
              <a:p>
                <a:endParaRPr lang="en-US"/>
              </a:p>
            </p:txBody>
          </p:sp>
          <p:sp>
            <p:nvSpPr>
              <p:cNvPr id="76459" name="Freeform 683"/>
              <p:cNvSpPr>
                <a:spLocks/>
              </p:cNvSpPr>
              <p:nvPr/>
            </p:nvSpPr>
            <p:spPr bwMode="auto">
              <a:xfrm>
                <a:off x="2540" y="2020"/>
                <a:ext cx="98" cy="63"/>
              </a:xfrm>
              <a:custGeom>
                <a:avLst/>
                <a:gdLst/>
                <a:ahLst/>
                <a:cxnLst>
                  <a:cxn ang="0">
                    <a:pos x="0" y="40"/>
                  </a:cxn>
                  <a:cxn ang="0">
                    <a:pos x="9" y="62"/>
                  </a:cxn>
                  <a:cxn ang="0">
                    <a:pos x="11" y="62"/>
                  </a:cxn>
                  <a:cxn ang="0">
                    <a:pos x="38" y="50"/>
                  </a:cxn>
                  <a:cxn ang="0">
                    <a:pos x="64" y="38"/>
                  </a:cxn>
                  <a:cxn ang="0">
                    <a:pos x="88" y="26"/>
                  </a:cxn>
                  <a:cxn ang="0">
                    <a:pos x="97" y="21"/>
                  </a:cxn>
                  <a:cxn ang="0">
                    <a:pos x="85" y="0"/>
                  </a:cxn>
                  <a:cxn ang="0">
                    <a:pos x="79" y="4"/>
                  </a:cxn>
                  <a:cxn ang="0">
                    <a:pos x="55" y="16"/>
                  </a:cxn>
                  <a:cxn ang="0">
                    <a:pos x="29" y="28"/>
                  </a:cxn>
                  <a:cxn ang="0">
                    <a:pos x="2" y="40"/>
                  </a:cxn>
                  <a:cxn ang="0">
                    <a:pos x="0" y="40"/>
                  </a:cxn>
                </a:cxnLst>
                <a:rect l="0" t="0" r="r" b="b"/>
                <a:pathLst>
                  <a:path w="98" h="63">
                    <a:moveTo>
                      <a:pt x="0" y="40"/>
                    </a:moveTo>
                    <a:lnTo>
                      <a:pt x="9" y="62"/>
                    </a:lnTo>
                    <a:lnTo>
                      <a:pt x="11" y="62"/>
                    </a:lnTo>
                    <a:lnTo>
                      <a:pt x="38" y="50"/>
                    </a:lnTo>
                    <a:lnTo>
                      <a:pt x="64" y="38"/>
                    </a:lnTo>
                    <a:lnTo>
                      <a:pt x="88" y="26"/>
                    </a:lnTo>
                    <a:lnTo>
                      <a:pt x="97" y="21"/>
                    </a:lnTo>
                    <a:lnTo>
                      <a:pt x="85" y="0"/>
                    </a:lnTo>
                    <a:lnTo>
                      <a:pt x="79" y="4"/>
                    </a:lnTo>
                    <a:lnTo>
                      <a:pt x="55" y="16"/>
                    </a:lnTo>
                    <a:lnTo>
                      <a:pt x="29" y="28"/>
                    </a:lnTo>
                    <a:lnTo>
                      <a:pt x="2" y="40"/>
                    </a:lnTo>
                    <a:lnTo>
                      <a:pt x="0" y="40"/>
                    </a:lnTo>
                  </a:path>
                </a:pathLst>
              </a:custGeom>
              <a:solidFill>
                <a:srgbClr val="000000"/>
              </a:solidFill>
              <a:ln w="9525" cap="rnd">
                <a:noFill/>
                <a:round/>
                <a:headEnd/>
                <a:tailEnd/>
              </a:ln>
              <a:effectLst/>
            </p:spPr>
            <p:txBody>
              <a:bodyPr/>
              <a:lstStyle/>
              <a:p>
                <a:endParaRPr lang="en-US"/>
              </a:p>
            </p:txBody>
          </p:sp>
          <p:sp>
            <p:nvSpPr>
              <p:cNvPr id="76460" name="Freeform 684"/>
              <p:cNvSpPr>
                <a:spLocks/>
              </p:cNvSpPr>
              <p:nvPr/>
            </p:nvSpPr>
            <p:spPr bwMode="auto">
              <a:xfrm>
                <a:off x="2685" y="1920"/>
                <a:ext cx="88" cy="82"/>
              </a:xfrm>
              <a:custGeom>
                <a:avLst/>
                <a:gdLst/>
                <a:ahLst/>
                <a:cxnLst>
                  <a:cxn ang="0">
                    <a:pos x="0" y="62"/>
                  </a:cxn>
                  <a:cxn ang="0">
                    <a:pos x="14" y="81"/>
                  </a:cxn>
                  <a:cxn ang="0">
                    <a:pos x="34" y="66"/>
                  </a:cxn>
                  <a:cxn ang="0">
                    <a:pos x="52" y="51"/>
                  </a:cxn>
                  <a:cxn ang="0">
                    <a:pos x="69" y="35"/>
                  </a:cxn>
                  <a:cxn ang="0">
                    <a:pos x="85" y="18"/>
                  </a:cxn>
                  <a:cxn ang="0">
                    <a:pos x="87" y="15"/>
                  </a:cxn>
                  <a:cxn ang="0">
                    <a:pos x="69" y="0"/>
                  </a:cxn>
                  <a:cxn ang="0">
                    <a:pos x="68" y="1"/>
                  </a:cxn>
                  <a:cxn ang="0">
                    <a:pos x="52" y="18"/>
                  </a:cxn>
                  <a:cxn ang="0">
                    <a:pos x="35" y="34"/>
                  </a:cxn>
                  <a:cxn ang="0">
                    <a:pos x="17" y="49"/>
                  </a:cxn>
                  <a:cxn ang="0">
                    <a:pos x="0" y="62"/>
                  </a:cxn>
                </a:cxnLst>
                <a:rect l="0" t="0" r="r" b="b"/>
                <a:pathLst>
                  <a:path w="88" h="82">
                    <a:moveTo>
                      <a:pt x="0" y="62"/>
                    </a:moveTo>
                    <a:lnTo>
                      <a:pt x="14" y="81"/>
                    </a:lnTo>
                    <a:lnTo>
                      <a:pt x="34" y="66"/>
                    </a:lnTo>
                    <a:lnTo>
                      <a:pt x="52" y="51"/>
                    </a:lnTo>
                    <a:lnTo>
                      <a:pt x="69" y="35"/>
                    </a:lnTo>
                    <a:lnTo>
                      <a:pt x="85" y="18"/>
                    </a:lnTo>
                    <a:lnTo>
                      <a:pt x="87" y="15"/>
                    </a:lnTo>
                    <a:lnTo>
                      <a:pt x="69" y="0"/>
                    </a:lnTo>
                    <a:lnTo>
                      <a:pt x="68" y="1"/>
                    </a:lnTo>
                    <a:lnTo>
                      <a:pt x="52" y="18"/>
                    </a:lnTo>
                    <a:lnTo>
                      <a:pt x="35" y="34"/>
                    </a:lnTo>
                    <a:lnTo>
                      <a:pt x="17" y="49"/>
                    </a:lnTo>
                    <a:lnTo>
                      <a:pt x="0" y="62"/>
                    </a:lnTo>
                  </a:path>
                </a:pathLst>
              </a:custGeom>
              <a:solidFill>
                <a:srgbClr val="000000"/>
              </a:solidFill>
              <a:ln w="9525" cap="rnd">
                <a:noFill/>
                <a:round/>
                <a:headEnd/>
                <a:tailEnd/>
              </a:ln>
              <a:effectLst/>
            </p:spPr>
            <p:txBody>
              <a:bodyPr/>
              <a:lstStyle/>
              <a:p>
                <a:endParaRPr lang="en-US"/>
              </a:p>
            </p:txBody>
          </p:sp>
          <p:sp>
            <p:nvSpPr>
              <p:cNvPr id="76461" name="Freeform 685"/>
              <p:cNvSpPr>
                <a:spLocks/>
              </p:cNvSpPr>
              <p:nvPr/>
            </p:nvSpPr>
            <p:spPr bwMode="auto">
              <a:xfrm>
                <a:off x="2793" y="1777"/>
                <a:ext cx="50" cy="98"/>
              </a:xfrm>
              <a:custGeom>
                <a:avLst/>
                <a:gdLst/>
                <a:ahLst/>
                <a:cxnLst>
                  <a:cxn ang="0">
                    <a:pos x="0" y="86"/>
                  </a:cxn>
                  <a:cxn ang="0">
                    <a:pos x="21" y="97"/>
                  </a:cxn>
                  <a:cxn ang="0">
                    <a:pos x="27" y="86"/>
                  </a:cxn>
                  <a:cxn ang="0">
                    <a:pos x="35" y="68"/>
                  </a:cxn>
                  <a:cxn ang="0">
                    <a:pos x="41" y="49"/>
                  </a:cxn>
                  <a:cxn ang="0">
                    <a:pos x="45" y="30"/>
                  </a:cxn>
                  <a:cxn ang="0">
                    <a:pos x="46" y="25"/>
                  </a:cxn>
                  <a:cxn ang="0">
                    <a:pos x="49" y="6"/>
                  </a:cxn>
                  <a:cxn ang="0">
                    <a:pos x="49" y="0"/>
                  </a:cxn>
                  <a:cxn ang="0">
                    <a:pos x="25" y="0"/>
                  </a:cxn>
                  <a:cxn ang="0">
                    <a:pos x="25" y="6"/>
                  </a:cxn>
                  <a:cxn ang="0">
                    <a:pos x="22" y="25"/>
                  </a:cxn>
                  <a:cxn ang="0">
                    <a:pos x="34" y="25"/>
                  </a:cxn>
                  <a:cxn ang="0">
                    <a:pos x="23" y="21"/>
                  </a:cxn>
                  <a:cxn ang="0">
                    <a:pos x="19" y="40"/>
                  </a:cxn>
                  <a:cxn ang="0">
                    <a:pos x="13" y="59"/>
                  </a:cxn>
                  <a:cxn ang="0">
                    <a:pos x="5" y="77"/>
                  </a:cxn>
                  <a:cxn ang="0">
                    <a:pos x="0" y="86"/>
                  </a:cxn>
                </a:cxnLst>
                <a:rect l="0" t="0" r="r" b="b"/>
                <a:pathLst>
                  <a:path w="50" h="98">
                    <a:moveTo>
                      <a:pt x="0" y="86"/>
                    </a:moveTo>
                    <a:lnTo>
                      <a:pt x="21" y="97"/>
                    </a:lnTo>
                    <a:lnTo>
                      <a:pt x="27" y="86"/>
                    </a:lnTo>
                    <a:lnTo>
                      <a:pt x="35" y="68"/>
                    </a:lnTo>
                    <a:lnTo>
                      <a:pt x="41" y="49"/>
                    </a:lnTo>
                    <a:lnTo>
                      <a:pt x="45" y="30"/>
                    </a:lnTo>
                    <a:lnTo>
                      <a:pt x="46" y="25"/>
                    </a:lnTo>
                    <a:lnTo>
                      <a:pt x="49" y="6"/>
                    </a:lnTo>
                    <a:lnTo>
                      <a:pt x="49" y="0"/>
                    </a:lnTo>
                    <a:lnTo>
                      <a:pt x="25" y="0"/>
                    </a:lnTo>
                    <a:lnTo>
                      <a:pt x="25" y="6"/>
                    </a:lnTo>
                    <a:lnTo>
                      <a:pt x="22" y="25"/>
                    </a:lnTo>
                    <a:lnTo>
                      <a:pt x="34" y="25"/>
                    </a:lnTo>
                    <a:lnTo>
                      <a:pt x="23" y="21"/>
                    </a:lnTo>
                    <a:lnTo>
                      <a:pt x="19" y="40"/>
                    </a:lnTo>
                    <a:lnTo>
                      <a:pt x="13" y="59"/>
                    </a:lnTo>
                    <a:lnTo>
                      <a:pt x="5" y="77"/>
                    </a:lnTo>
                    <a:lnTo>
                      <a:pt x="0" y="86"/>
                    </a:lnTo>
                  </a:path>
                </a:pathLst>
              </a:custGeom>
              <a:solidFill>
                <a:srgbClr val="000000"/>
              </a:solidFill>
              <a:ln w="9525" cap="rnd">
                <a:noFill/>
                <a:round/>
                <a:headEnd/>
                <a:tailEnd/>
              </a:ln>
              <a:effectLst/>
            </p:spPr>
            <p:txBody>
              <a:bodyPr/>
              <a:lstStyle/>
              <a:p>
                <a:endParaRPr lang="en-US"/>
              </a:p>
            </p:txBody>
          </p:sp>
          <p:sp>
            <p:nvSpPr>
              <p:cNvPr id="76462" name="Freeform 686"/>
              <p:cNvSpPr>
                <a:spLocks/>
              </p:cNvSpPr>
              <p:nvPr/>
            </p:nvSpPr>
            <p:spPr bwMode="auto">
              <a:xfrm>
                <a:off x="2771" y="1613"/>
                <a:ext cx="65" cy="97"/>
              </a:xfrm>
              <a:custGeom>
                <a:avLst/>
                <a:gdLst/>
                <a:ahLst/>
                <a:cxnLst>
                  <a:cxn ang="0">
                    <a:pos x="41" y="96"/>
                  </a:cxn>
                  <a:cxn ang="0">
                    <a:pos x="64" y="90"/>
                  </a:cxn>
                  <a:cxn ang="0">
                    <a:pos x="63" y="87"/>
                  </a:cxn>
                  <a:cxn ang="0">
                    <a:pos x="57" y="68"/>
                  </a:cxn>
                  <a:cxn ang="0">
                    <a:pos x="49" y="50"/>
                  </a:cxn>
                  <a:cxn ang="0">
                    <a:pos x="39" y="31"/>
                  </a:cxn>
                  <a:cxn ang="0">
                    <a:pos x="28" y="14"/>
                  </a:cxn>
                  <a:cxn ang="0">
                    <a:pos x="26" y="10"/>
                  </a:cxn>
                  <a:cxn ang="0">
                    <a:pos x="19" y="0"/>
                  </a:cxn>
                  <a:cxn ang="0">
                    <a:pos x="0" y="14"/>
                  </a:cxn>
                  <a:cxn ang="0">
                    <a:pos x="9" y="27"/>
                  </a:cxn>
                  <a:cxn ang="0">
                    <a:pos x="17" y="18"/>
                  </a:cxn>
                  <a:cxn ang="0">
                    <a:pos x="6" y="23"/>
                  </a:cxn>
                  <a:cxn ang="0">
                    <a:pos x="17" y="40"/>
                  </a:cxn>
                  <a:cxn ang="0">
                    <a:pos x="27" y="59"/>
                  </a:cxn>
                  <a:cxn ang="0">
                    <a:pos x="35" y="77"/>
                  </a:cxn>
                  <a:cxn ang="0">
                    <a:pos x="41" y="96"/>
                  </a:cxn>
                </a:cxnLst>
                <a:rect l="0" t="0" r="r" b="b"/>
                <a:pathLst>
                  <a:path w="65" h="97">
                    <a:moveTo>
                      <a:pt x="41" y="96"/>
                    </a:moveTo>
                    <a:lnTo>
                      <a:pt x="64" y="90"/>
                    </a:lnTo>
                    <a:lnTo>
                      <a:pt x="63" y="87"/>
                    </a:lnTo>
                    <a:lnTo>
                      <a:pt x="57" y="68"/>
                    </a:lnTo>
                    <a:lnTo>
                      <a:pt x="49" y="50"/>
                    </a:lnTo>
                    <a:lnTo>
                      <a:pt x="39" y="31"/>
                    </a:lnTo>
                    <a:lnTo>
                      <a:pt x="28" y="14"/>
                    </a:lnTo>
                    <a:lnTo>
                      <a:pt x="26" y="10"/>
                    </a:lnTo>
                    <a:lnTo>
                      <a:pt x="19" y="0"/>
                    </a:lnTo>
                    <a:lnTo>
                      <a:pt x="0" y="14"/>
                    </a:lnTo>
                    <a:lnTo>
                      <a:pt x="9" y="27"/>
                    </a:lnTo>
                    <a:lnTo>
                      <a:pt x="17" y="18"/>
                    </a:lnTo>
                    <a:lnTo>
                      <a:pt x="6" y="23"/>
                    </a:lnTo>
                    <a:lnTo>
                      <a:pt x="17" y="40"/>
                    </a:lnTo>
                    <a:lnTo>
                      <a:pt x="27" y="59"/>
                    </a:lnTo>
                    <a:lnTo>
                      <a:pt x="35" y="77"/>
                    </a:lnTo>
                    <a:lnTo>
                      <a:pt x="41" y="96"/>
                    </a:lnTo>
                  </a:path>
                </a:pathLst>
              </a:custGeom>
              <a:solidFill>
                <a:srgbClr val="000000"/>
              </a:solidFill>
              <a:ln w="9525" cap="rnd">
                <a:noFill/>
                <a:round/>
                <a:headEnd/>
                <a:tailEnd/>
              </a:ln>
              <a:effectLst/>
            </p:spPr>
            <p:txBody>
              <a:bodyPr/>
              <a:lstStyle/>
              <a:p>
                <a:endParaRPr lang="en-US"/>
              </a:p>
            </p:txBody>
          </p:sp>
          <p:sp>
            <p:nvSpPr>
              <p:cNvPr id="76463" name="Freeform 687"/>
              <p:cNvSpPr>
                <a:spLocks/>
              </p:cNvSpPr>
              <p:nvPr/>
            </p:nvSpPr>
            <p:spPr bwMode="auto">
              <a:xfrm>
                <a:off x="2649" y="1501"/>
                <a:ext cx="92" cy="77"/>
              </a:xfrm>
              <a:custGeom>
                <a:avLst/>
                <a:gdLst/>
                <a:ahLst/>
                <a:cxnLst>
                  <a:cxn ang="0">
                    <a:pos x="75" y="76"/>
                  </a:cxn>
                  <a:cxn ang="0">
                    <a:pos x="91" y="59"/>
                  </a:cxn>
                  <a:cxn ang="0">
                    <a:pos x="88" y="55"/>
                  </a:cxn>
                  <a:cxn ang="0">
                    <a:pos x="70" y="40"/>
                  </a:cxn>
                  <a:cxn ang="0">
                    <a:pos x="50" y="25"/>
                  </a:cxn>
                  <a:cxn ang="0">
                    <a:pos x="29" y="10"/>
                  </a:cxn>
                  <a:cxn ang="0">
                    <a:pos x="25" y="8"/>
                  </a:cxn>
                  <a:cxn ang="0">
                    <a:pos x="13" y="0"/>
                  </a:cxn>
                  <a:cxn ang="0">
                    <a:pos x="0" y="20"/>
                  </a:cxn>
                  <a:cxn ang="0">
                    <a:pos x="16" y="30"/>
                  </a:cxn>
                  <a:cxn ang="0">
                    <a:pos x="20" y="19"/>
                  </a:cxn>
                  <a:cxn ang="0">
                    <a:pos x="12" y="27"/>
                  </a:cxn>
                  <a:cxn ang="0">
                    <a:pos x="33" y="42"/>
                  </a:cxn>
                  <a:cxn ang="0">
                    <a:pos x="53" y="57"/>
                  </a:cxn>
                  <a:cxn ang="0">
                    <a:pos x="71" y="72"/>
                  </a:cxn>
                  <a:cxn ang="0">
                    <a:pos x="75" y="76"/>
                  </a:cxn>
                </a:cxnLst>
                <a:rect l="0" t="0" r="r" b="b"/>
                <a:pathLst>
                  <a:path w="92" h="77">
                    <a:moveTo>
                      <a:pt x="75" y="76"/>
                    </a:moveTo>
                    <a:lnTo>
                      <a:pt x="91" y="59"/>
                    </a:lnTo>
                    <a:lnTo>
                      <a:pt x="88" y="55"/>
                    </a:lnTo>
                    <a:lnTo>
                      <a:pt x="70" y="40"/>
                    </a:lnTo>
                    <a:lnTo>
                      <a:pt x="50" y="25"/>
                    </a:lnTo>
                    <a:lnTo>
                      <a:pt x="29" y="10"/>
                    </a:lnTo>
                    <a:lnTo>
                      <a:pt x="25" y="8"/>
                    </a:lnTo>
                    <a:lnTo>
                      <a:pt x="13" y="0"/>
                    </a:lnTo>
                    <a:lnTo>
                      <a:pt x="0" y="20"/>
                    </a:lnTo>
                    <a:lnTo>
                      <a:pt x="16" y="30"/>
                    </a:lnTo>
                    <a:lnTo>
                      <a:pt x="20" y="19"/>
                    </a:lnTo>
                    <a:lnTo>
                      <a:pt x="12" y="27"/>
                    </a:lnTo>
                    <a:lnTo>
                      <a:pt x="33" y="42"/>
                    </a:lnTo>
                    <a:lnTo>
                      <a:pt x="53" y="57"/>
                    </a:lnTo>
                    <a:lnTo>
                      <a:pt x="71" y="72"/>
                    </a:lnTo>
                    <a:lnTo>
                      <a:pt x="75" y="76"/>
                    </a:lnTo>
                  </a:path>
                </a:pathLst>
              </a:custGeom>
              <a:solidFill>
                <a:srgbClr val="000000"/>
              </a:solidFill>
              <a:ln w="9525" cap="rnd">
                <a:noFill/>
                <a:round/>
                <a:headEnd/>
                <a:tailEnd/>
              </a:ln>
              <a:effectLst/>
            </p:spPr>
            <p:txBody>
              <a:bodyPr/>
              <a:lstStyle/>
              <a:p>
                <a:endParaRPr lang="en-US"/>
              </a:p>
            </p:txBody>
          </p:sp>
          <p:sp>
            <p:nvSpPr>
              <p:cNvPr id="76464" name="Freeform 688"/>
              <p:cNvSpPr>
                <a:spLocks/>
              </p:cNvSpPr>
              <p:nvPr/>
            </p:nvSpPr>
            <p:spPr bwMode="auto">
              <a:xfrm>
                <a:off x="2499" y="1429"/>
                <a:ext cx="99" cy="59"/>
              </a:xfrm>
              <a:custGeom>
                <a:avLst/>
                <a:gdLst/>
                <a:ahLst/>
                <a:cxnLst>
                  <a:cxn ang="0">
                    <a:pos x="88" y="58"/>
                  </a:cxn>
                  <a:cxn ang="0">
                    <a:pos x="98" y="37"/>
                  </a:cxn>
                  <a:cxn ang="0">
                    <a:pos x="79" y="28"/>
                  </a:cxn>
                  <a:cxn ang="0">
                    <a:pos x="52" y="16"/>
                  </a:cxn>
                  <a:cxn ang="0">
                    <a:pos x="24" y="6"/>
                  </a:cxn>
                  <a:cxn ang="0">
                    <a:pos x="8" y="0"/>
                  </a:cxn>
                  <a:cxn ang="0">
                    <a:pos x="0" y="22"/>
                  </a:cxn>
                  <a:cxn ang="0">
                    <a:pos x="15" y="28"/>
                  </a:cxn>
                  <a:cxn ang="0">
                    <a:pos x="43" y="38"/>
                  </a:cxn>
                  <a:cxn ang="0">
                    <a:pos x="70" y="50"/>
                  </a:cxn>
                  <a:cxn ang="0">
                    <a:pos x="88" y="58"/>
                  </a:cxn>
                </a:cxnLst>
                <a:rect l="0" t="0" r="r" b="b"/>
                <a:pathLst>
                  <a:path w="99" h="59">
                    <a:moveTo>
                      <a:pt x="88" y="58"/>
                    </a:moveTo>
                    <a:lnTo>
                      <a:pt x="98" y="37"/>
                    </a:lnTo>
                    <a:lnTo>
                      <a:pt x="79" y="28"/>
                    </a:lnTo>
                    <a:lnTo>
                      <a:pt x="52" y="16"/>
                    </a:lnTo>
                    <a:lnTo>
                      <a:pt x="24" y="6"/>
                    </a:lnTo>
                    <a:lnTo>
                      <a:pt x="8" y="0"/>
                    </a:lnTo>
                    <a:lnTo>
                      <a:pt x="0" y="22"/>
                    </a:lnTo>
                    <a:lnTo>
                      <a:pt x="15" y="28"/>
                    </a:lnTo>
                    <a:lnTo>
                      <a:pt x="43" y="38"/>
                    </a:lnTo>
                    <a:lnTo>
                      <a:pt x="70" y="50"/>
                    </a:lnTo>
                    <a:lnTo>
                      <a:pt x="88" y="58"/>
                    </a:lnTo>
                  </a:path>
                </a:pathLst>
              </a:custGeom>
              <a:solidFill>
                <a:srgbClr val="000000"/>
              </a:solidFill>
              <a:ln w="9525" cap="rnd">
                <a:noFill/>
                <a:round/>
                <a:headEnd/>
                <a:tailEnd/>
              </a:ln>
              <a:effectLst/>
            </p:spPr>
            <p:txBody>
              <a:bodyPr/>
              <a:lstStyle/>
              <a:p>
                <a:endParaRPr lang="en-US"/>
              </a:p>
            </p:txBody>
          </p:sp>
          <p:sp>
            <p:nvSpPr>
              <p:cNvPr id="76465" name="Freeform 689"/>
              <p:cNvSpPr>
                <a:spLocks/>
              </p:cNvSpPr>
              <p:nvPr/>
            </p:nvSpPr>
            <p:spPr bwMode="auto">
              <a:xfrm>
                <a:off x="2339" y="1387"/>
                <a:ext cx="99" cy="45"/>
              </a:xfrm>
              <a:custGeom>
                <a:avLst/>
                <a:gdLst/>
                <a:ahLst/>
                <a:cxnLst>
                  <a:cxn ang="0">
                    <a:pos x="92" y="44"/>
                  </a:cxn>
                  <a:cxn ang="0">
                    <a:pos x="98" y="21"/>
                  </a:cxn>
                  <a:cxn ang="0">
                    <a:pos x="65" y="12"/>
                  </a:cxn>
                  <a:cxn ang="0">
                    <a:pos x="61" y="11"/>
                  </a:cxn>
                  <a:cxn ang="0">
                    <a:pos x="5" y="0"/>
                  </a:cxn>
                  <a:cxn ang="0">
                    <a:pos x="0" y="23"/>
                  </a:cxn>
                  <a:cxn ang="0">
                    <a:pos x="61" y="35"/>
                  </a:cxn>
                  <a:cxn ang="0">
                    <a:pos x="61" y="23"/>
                  </a:cxn>
                  <a:cxn ang="0">
                    <a:pos x="56" y="34"/>
                  </a:cxn>
                  <a:cxn ang="0">
                    <a:pos x="92" y="44"/>
                  </a:cxn>
                </a:cxnLst>
                <a:rect l="0" t="0" r="r" b="b"/>
                <a:pathLst>
                  <a:path w="99" h="45">
                    <a:moveTo>
                      <a:pt x="92" y="44"/>
                    </a:moveTo>
                    <a:lnTo>
                      <a:pt x="98" y="21"/>
                    </a:lnTo>
                    <a:lnTo>
                      <a:pt x="65" y="12"/>
                    </a:lnTo>
                    <a:lnTo>
                      <a:pt x="61" y="11"/>
                    </a:lnTo>
                    <a:lnTo>
                      <a:pt x="5" y="0"/>
                    </a:lnTo>
                    <a:lnTo>
                      <a:pt x="0" y="23"/>
                    </a:lnTo>
                    <a:lnTo>
                      <a:pt x="61" y="35"/>
                    </a:lnTo>
                    <a:lnTo>
                      <a:pt x="61" y="23"/>
                    </a:lnTo>
                    <a:lnTo>
                      <a:pt x="56" y="34"/>
                    </a:lnTo>
                    <a:lnTo>
                      <a:pt x="92" y="44"/>
                    </a:lnTo>
                  </a:path>
                </a:pathLst>
              </a:custGeom>
              <a:solidFill>
                <a:srgbClr val="000000"/>
              </a:solidFill>
              <a:ln w="9525" cap="rnd">
                <a:noFill/>
                <a:round/>
                <a:headEnd/>
                <a:tailEnd/>
              </a:ln>
              <a:effectLst/>
            </p:spPr>
            <p:txBody>
              <a:bodyPr/>
              <a:lstStyle/>
              <a:p>
                <a:endParaRPr lang="en-US"/>
              </a:p>
            </p:txBody>
          </p:sp>
          <p:sp>
            <p:nvSpPr>
              <p:cNvPr id="76466" name="Freeform 690"/>
              <p:cNvSpPr>
                <a:spLocks/>
              </p:cNvSpPr>
              <p:nvPr/>
            </p:nvSpPr>
            <p:spPr bwMode="auto">
              <a:xfrm>
                <a:off x="2174" y="1369"/>
                <a:ext cx="99" cy="32"/>
              </a:xfrm>
              <a:custGeom>
                <a:avLst/>
                <a:gdLst/>
                <a:ahLst/>
                <a:cxnLst>
                  <a:cxn ang="0">
                    <a:pos x="95" y="31"/>
                  </a:cxn>
                  <a:cxn ang="0">
                    <a:pos x="98" y="8"/>
                  </a:cxn>
                  <a:cxn ang="0">
                    <a:pos x="93" y="7"/>
                  </a:cxn>
                  <a:cxn ang="0">
                    <a:pos x="22" y="1"/>
                  </a:cxn>
                  <a:cxn ang="0">
                    <a:pos x="1" y="0"/>
                  </a:cxn>
                  <a:cxn ang="0">
                    <a:pos x="0" y="24"/>
                  </a:cxn>
                  <a:cxn ang="0">
                    <a:pos x="22" y="25"/>
                  </a:cxn>
                  <a:cxn ang="0">
                    <a:pos x="93" y="31"/>
                  </a:cxn>
                  <a:cxn ang="0">
                    <a:pos x="95" y="31"/>
                  </a:cxn>
                </a:cxnLst>
                <a:rect l="0" t="0" r="r" b="b"/>
                <a:pathLst>
                  <a:path w="99" h="32">
                    <a:moveTo>
                      <a:pt x="95" y="31"/>
                    </a:moveTo>
                    <a:lnTo>
                      <a:pt x="98" y="8"/>
                    </a:lnTo>
                    <a:lnTo>
                      <a:pt x="93" y="7"/>
                    </a:lnTo>
                    <a:lnTo>
                      <a:pt x="22" y="1"/>
                    </a:lnTo>
                    <a:lnTo>
                      <a:pt x="1" y="0"/>
                    </a:lnTo>
                    <a:lnTo>
                      <a:pt x="0" y="24"/>
                    </a:lnTo>
                    <a:lnTo>
                      <a:pt x="22" y="25"/>
                    </a:lnTo>
                    <a:lnTo>
                      <a:pt x="93" y="31"/>
                    </a:lnTo>
                    <a:lnTo>
                      <a:pt x="95" y="31"/>
                    </a:lnTo>
                  </a:path>
                </a:pathLst>
              </a:custGeom>
              <a:solidFill>
                <a:srgbClr val="000000"/>
              </a:solidFill>
              <a:ln w="9525" cap="rnd">
                <a:noFill/>
                <a:round/>
                <a:headEnd/>
                <a:tailEnd/>
              </a:ln>
              <a:effectLst/>
            </p:spPr>
            <p:txBody>
              <a:bodyPr/>
              <a:lstStyle/>
              <a:p>
                <a:endParaRPr lang="en-US"/>
              </a:p>
            </p:txBody>
          </p:sp>
        </p:grpSp>
        <p:sp>
          <p:nvSpPr>
            <p:cNvPr id="76473" name="Rectangle 697"/>
            <p:cNvSpPr>
              <a:spLocks noChangeArrowheads="1"/>
            </p:cNvSpPr>
            <p:nvPr/>
          </p:nvSpPr>
          <p:spPr bwMode="auto">
            <a:xfrm>
              <a:off x="283" y="2720"/>
              <a:ext cx="604" cy="402"/>
            </a:xfrm>
            <a:prstGeom prst="rect">
              <a:avLst/>
            </a:prstGeom>
            <a:solidFill>
              <a:srgbClr val="FFFFFF"/>
            </a:solidFill>
            <a:ln w="9525">
              <a:noFill/>
              <a:miter lim="800000"/>
              <a:headEnd/>
              <a:tailEnd/>
            </a:ln>
            <a:effectLst/>
          </p:spPr>
          <p:txBody>
            <a:bodyPr wrap="none" anchor="ctr"/>
            <a:lstStyle/>
            <a:p>
              <a:endParaRPr lang="en-US"/>
            </a:p>
          </p:txBody>
        </p:sp>
        <p:sp>
          <p:nvSpPr>
            <p:cNvPr id="76474" name="Rectangle 698"/>
            <p:cNvSpPr>
              <a:spLocks noChangeArrowheads="1"/>
            </p:cNvSpPr>
            <p:nvPr/>
          </p:nvSpPr>
          <p:spPr bwMode="auto">
            <a:xfrm>
              <a:off x="283" y="2726"/>
              <a:ext cx="649"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Luminous</a:t>
              </a:r>
            </a:p>
          </p:txBody>
        </p:sp>
        <p:sp>
          <p:nvSpPr>
            <p:cNvPr id="76475" name="Rectangle 699"/>
            <p:cNvSpPr>
              <a:spLocks noChangeArrowheads="1"/>
            </p:cNvSpPr>
            <p:nvPr/>
          </p:nvSpPr>
          <p:spPr bwMode="auto">
            <a:xfrm>
              <a:off x="332" y="2930"/>
              <a:ext cx="574" cy="192"/>
            </a:xfrm>
            <a:prstGeom prst="rect">
              <a:avLst/>
            </a:prstGeom>
            <a:noFill/>
            <a:ln w="9525">
              <a:noFill/>
              <a:miter lim="800000"/>
              <a:headEnd/>
              <a:tailEnd/>
            </a:ln>
            <a:effectLst/>
          </p:spPr>
          <p:txBody>
            <a:bodyPr wrap="none" lIns="92075" tIns="46038" rIns="92075" bIns="46038">
              <a:spAutoFit/>
            </a:bodyPr>
            <a:lstStyle/>
            <a:p>
              <a:r>
                <a:rPr lang="en-US" sz="1400" b="1">
                  <a:solidFill>
                    <a:srgbClr val="000000"/>
                  </a:solidFill>
                  <a:latin typeface="Arial" pitchFamily="34" charset="0"/>
                </a:rPr>
                <a:t>Intensity</a:t>
              </a:r>
            </a:p>
          </p:txBody>
        </p:sp>
        <p:grpSp>
          <p:nvGrpSpPr>
            <p:cNvPr id="10" name="Group 701"/>
            <p:cNvGrpSpPr>
              <a:grpSpLocks/>
            </p:cNvGrpSpPr>
            <p:nvPr/>
          </p:nvGrpSpPr>
          <p:grpSpPr bwMode="auto">
            <a:xfrm>
              <a:off x="2143" y="2894"/>
              <a:ext cx="1802" cy="436"/>
              <a:chOff x="2407" y="2252"/>
              <a:chExt cx="1792" cy="498"/>
            </a:xfrm>
          </p:grpSpPr>
          <p:sp>
            <p:nvSpPr>
              <p:cNvPr id="76478" name="Freeform 702"/>
              <p:cNvSpPr>
                <a:spLocks/>
              </p:cNvSpPr>
              <p:nvPr/>
            </p:nvSpPr>
            <p:spPr bwMode="auto">
              <a:xfrm>
                <a:off x="3284" y="2252"/>
                <a:ext cx="19" cy="19"/>
              </a:xfrm>
              <a:custGeom>
                <a:avLst/>
                <a:gdLst/>
                <a:ahLst/>
                <a:cxnLst>
                  <a:cxn ang="0">
                    <a:pos x="18" y="18"/>
                  </a:cxn>
                  <a:cxn ang="0">
                    <a:pos x="18" y="0"/>
                  </a:cxn>
                  <a:cxn ang="0">
                    <a:pos x="0" y="0"/>
                  </a:cxn>
                  <a:cxn ang="0">
                    <a:pos x="0" y="18"/>
                  </a:cxn>
                  <a:cxn ang="0">
                    <a:pos x="18" y="18"/>
                  </a:cxn>
                </a:cxnLst>
                <a:rect l="0" t="0" r="r" b="b"/>
                <a:pathLst>
                  <a:path w="19" h="19">
                    <a:moveTo>
                      <a:pt x="18" y="18"/>
                    </a:moveTo>
                    <a:lnTo>
                      <a:pt x="18" y="0"/>
                    </a:lnTo>
                    <a:lnTo>
                      <a:pt x="0" y="0"/>
                    </a:lnTo>
                    <a:lnTo>
                      <a:pt x="0" y="18"/>
                    </a:lnTo>
                    <a:lnTo>
                      <a:pt x="18" y="18"/>
                    </a:lnTo>
                  </a:path>
                </a:pathLst>
              </a:custGeom>
              <a:solidFill>
                <a:srgbClr val="000000"/>
              </a:solidFill>
              <a:ln w="9525" cap="rnd">
                <a:noFill/>
                <a:round/>
                <a:headEnd/>
                <a:tailEnd/>
              </a:ln>
              <a:effectLst/>
            </p:spPr>
            <p:txBody>
              <a:bodyPr/>
              <a:lstStyle/>
              <a:p>
                <a:endParaRPr lang="en-US"/>
              </a:p>
            </p:txBody>
          </p:sp>
          <p:sp>
            <p:nvSpPr>
              <p:cNvPr id="76479" name="Freeform 703"/>
              <p:cNvSpPr>
                <a:spLocks/>
              </p:cNvSpPr>
              <p:nvPr/>
            </p:nvSpPr>
            <p:spPr bwMode="auto">
              <a:xfrm>
                <a:off x="3248" y="2252"/>
                <a:ext cx="19" cy="20"/>
              </a:xfrm>
              <a:custGeom>
                <a:avLst/>
                <a:gdLst/>
                <a:ahLst/>
                <a:cxnLst>
                  <a:cxn ang="0">
                    <a:pos x="18" y="18"/>
                  </a:cxn>
                  <a:cxn ang="0">
                    <a:pos x="18" y="0"/>
                  </a:cxn>
                  <a:cxn ang="0">
                    <a:pos x="0" y="1"/>
                  </a:cxn>
                  <a:cxn ang="0">
                    <a:pos x="0" y="19"/>
                  </a:cxn>
                  <a:cxn ang="0">
                    <a:pos x="18" y="18"/>
                  </a:cxn>
                </a:cxnLst>
                <a:rect l="0" t="0" r="r" b="b"/>
                <a:pathLst>
                  <a:path w="19" h="20">
                    <a:moveTo>
                      <a:pt x="18" y="18"/>
                    </a:moveTo>
                    <a:lnTo>
                      <a:pt x="18" y="0"/>
                    </a:lnTo>
                    <a:lnTo>
                      <a:pt x="0" y="1"/>
                    </a:lnTo>
                    <a:lnTo>
                      <a:pt x="0" y="19"/>
                    </a:lnTo>
                    <a:lnTo>
                      <a:pt x="18" y="18"/>
                    </a:lnTo>
                  </a:path>
                </a:pathLst>
              </a:custGeom>
              <a:solidFill>
                <a:srgbClr val="000000"/>
              </a:solidFill>
              <a:ln w="9525" cap="rnd">
                <a:noFill/>
                <a:round/>
                <a:headEnd/>
                <a:tailEnd/>
              </a:ln>
              <a:effectLst/>
            </p:spPr>
            <p:txBody>
              <a:bodyPr/>
              <a:lstStyle/>
              <a:p>
                <a:endParaRPr lang="en-US"/>
              </a:p>
            </p:txBody>
          </p:sp>
          <p:sp>
            <p:nvSpPr>
              <p:cNvPr id="76480" name="Freeform 704"/>
              <p:cNvSpPr>
                <a:spLocks/>
              </p:cNvSpPr>
              <p:nvPr/>
            </p:nvSpPr>
            <p:spPr bwMode="auto">
              <a:xfrm>
                <a:off x="3212" y="2253"/>
                <a:ext cx="19" cy="19"/>
              </a:xfrm>
              <a:custGeom>
                <a:avLst/>
                <a:gdLst/>
                <a:ahLst/>
                <a:cxnLst>
                  <a:cxn ang="0">
                    <a:pos x="18" y="18"/>
                  </a:cxn>
                  <a:cxn ang="0">
                    <a:pos x="18" y="0"/>
                  </a:cxn>
                  <a:cxn ang="0">
                    <a:pos x="0" y="0"/>
                  </a:cxn>
                  <a:cxn ang="0">
                    <a:pos x="0" y="18"/>
                  </a:cxn>
                  <a:cxn ang="0">
                    <a:pos x="18" y="18"/>
                  </a:cxn>
                </a:cxnLst>
                <a:rect l="0" t="0" r="r" b="b"/>
                <a:pathLst>
                  <a:path w="19" h="19">
                    <a:moveTo>
                      <a:pt x="18" y="18"/>
                    </a:moveTo>
                    <a:lnTo>
                      <a:pt x="18" y="0"/>
                    </a:lnTo>
                    <a:lnTo>
                      <a:pt x="0" y="0"/>
                    </a:lnTo>
                    <a:lnTo>
                      <a:pt x="0" y="18"/>
                    </a:lnTo>
                    <a:lnTo>
                      <a:pt x="18" y="18"/>
                    </a:lnTo>
                  </a:path>
                </a:pathLst>
              </a:custGeom>
              <a:solidFill>
                <a:srgbClr val="000000"/>
              </a:solidFill>
              <a:ln w="9525" cap="rnd">
                <a:noFill/>
                <a:round/>
                <a:headEnd/>
                <a:tailEnd/>
              </a:ln>
              <a:effectLst/>
            </p:spPr>
            <p:txBody>
              <a:bodyPr/>
              <a:lstStyle/>
              <a:p>
                <a:endParaRPr lang="en-US"/>
              </a:p>
            </p:txBody>
          </p:sp>
          <p:sp>
            <p:nvSpPr>
              <p:cNvPr id="76481" name="Freeform 705"/>
              <p:cNvSpPr>
                <a:spLocks/>
              </p:cNvSpPr>
              <p:nvPr/>
            </p:nvSpPr>
            <p:spPr bwMode="auto">
              <a:xfrm>
                <a:off x="3176" y="2254"/>
                <a:ext cx="20" cy="20"/>
              </a:xfrm>
              <a:custGeom>
                <a:avLst/>
                <a:gdLst/>
                <a:ahLst/>
                <a:cxnLst>
                  <a:cxn ang="0">
                    <a:pos x="19" y="18"/>
                  </a:cxn>
                  <a:cxn ang="0">
                    <a:pos x="18" y="0"/>
                  </a:cxn>
                  <a:cxn ang="0">
                    <a:pos x="0" y="1"/>
                  </a:cxn>
                  <a:cxn ang="0">
                    <a:pos x="1" y="19"/>
                  </a:cxn>
                  <a:cxn ang="0">
                    <a:pos x="19" y="18"/>
                  </a:cxn>
                </a:cxnLst>
                <a:rect l="0" t="0" r="r" b="b"/>
                <a:pathLst>
                  <a:path w="20" h="20">
                    <a:moveTo>
                      <a:pt x="19" y="18"/>
                    </a:moveTo>
                    <a:lnTo>
                      <a:pt x="18" y="0"/>
                    </a:lnTo>
                    <a:lnTo>
                      <a:pt x="0" y="1"/>
                    </a:lnTo>
                    <a:lnTo>
                      <a:pt x="1" y="19"/>
                    </a:lnTo>
                    <a:lnTo>
                      <a:pt x="19" y="18"/>
                    </a:lnTo>
                  </a:path>
                </a:pathLst>
              </a:custGeom>
              <a:solidFill>
                <a:srgbClr val="000000"/>
              </a:solidFill>
              <a:ln w="9525" cap="rnd">
                <a:noFill/>
                <a:round/>
                <a:headEnd/>
                <a:tailEnd/>
              </a:ln>
              <a:effectLst/>
            </p:spPr>
            <p:txBody>
              <a:bodyPr/>
              <a:lstStyle/>
              <a:p>
                <a:endParaRPr lang="en-US"/>
              </a:p>
            </p:txBody>
          </p:sp>
          <p:sp>
            <p:nvSpPr>
              <p:cNvPr id="76482" name="Freeform 706"/>
              <p:cNvSpPr>
                <a:spLocks/>
              </p:cNvSpPr>
              <p:nvPr/>
            </p:nvSpPr>
            <p:spPr bwMode="auto">
              <a:xfrm>
                <a:off x="3140" y="2255"/>
                <a:ext cx="20" cy="20"/>
              </a:xfrm>
              <a:custGeom>
                <a:avLst/>
                <a:gdLst/>
                <a:ahLst/>
                <a:cxnLst>
                  <a:cxn ang="0">
                    <a:pos x="19" y="18"/>
                  </a:cxn>
                  <a:cxn ang="0">
                    <a:pos x="18" y="0"/>
                  </a:cxn>
                  <a:cxn ang="0">
                    <a:pos x="0" y="1"/>
                  </a:cxn>
                  <a:cxn ang="0">
                    <a:pos x="1" y="19"/>
                  </a:cxn>
                  <a:cxn ang="0">
                    <a:pos x="19" y="18"/>
                  </a:cxn>
                </a:cxnLst>
                <a:rect l="0" t="0" r="r" b="b"/>
                <a:pathLst>
                  <a:path w="20" h="20">
                    <a:moveTo>
                      <a:pt x="19" y="18"/>
                    </a:moveTo>
                    <a:lnTo>
                      <a:pt x="18" y="0"/>
                    </a:lnTo>
                    <a:lnTo>
                      <a:pt x="0" y="1"/>
                    </a:lnTo>
                    <a:lnTo>
                      <a:pt x="1" y="19"/>
                    </a:lnTo>
                    <a:lnTo>
                      <a:pt x="19" y="18"/>
                    </a:lnTo>
                  </a:path>
                </a:pathLst>
              </a:custGeom>
              <a:solidFill>
                <a:srgbClr val="000000"/>
              </a:solidFill>
              <a:ln w="9525" cap="rnd">
                <a:noFill/>
                <a:round/>
                <a:headEnd/>
                <a:tailEnd/>
              </a:ln>
              <a:effectLst/>
            </p:spPr>
            <p:txBody>
              <a:bodyPr/>
              <a:lstStyle/>
              <a:p>
                <a:endParaRPr lang="en-US"/>
              </a:p>
            </p:txBody>
          </p:sp>
          <p:sp>
            <p:nvSpPr>
              <p:cNvPr id="76483" name="Freeform 707"/>
              <p:cNvSpPr>
                <a:spLocks/>
              </p:cNvSpPr>
              <p:nvPr/>
            </p:nvSpPr>
            <p:spPr bwMode="auto">
              <a:xfrm>
                <a:off x="3104" y="2257"/>
                <a:ext cx="20" cy="20"/>
              </a:xfrm>
              <a:custGeom>
                <a:avLst/>
                <a:gdLst/>
                <a:ahLst/>
                <a:cxnLst>
                  <a:cxn ang="0">
                    <a:pos x="19" y="18"/>
                  </a:cxn>
                  <a:cxn ang="0">
                    <a:pos x="18" y="0"/>
                  </a:cxn>
                  <a:cxn ang="0">
                    <a:pos x="0" y="1"/>
                  </a:cxn>
                  <a:cxn ang="0">
                    <a:pos x="1" y="19"/>
                  </a:cxn>
                  <a:cxn ang="0">
                    <a:pos x="19" y="18"/>
                  </a:cxn>
                </a:cxnLst>
                <a:rect l="0" t="0" r="r" b="b"/>
                <a:pathLst>
                  <a:path w="20" h="20">
                    <a:moveTo>
                      <a:pt x="19" y="18"/>
                    </a:moveTo>
                    <a:lnTo>
                      <a:pt x="18" y="0"/>
                    </a:lnTo>
                    <a:lnTo>
                      <a:pt x="0" y="1"/>
                    </a:lnTo>
                    <a:lnTo>
                      <a:pt x="1" y="19"/>
                    </a:lnTo>
                    <a:lnTo>
                      <a:pt x="19" y="18"/>
                    </a:lnTo>
                  </a:path>
                </a:pathLst>
              </a:custGeom>
              <a:solidFill>
                <a:srgbClr val="000000"/>
              </a:solidFill>
              <a:ln w="9525" cap="rnd">
                <a:noFill/>
                <a:round/>
                <a:headEnd/>
                <a:tailEnd/>
              </a:ln>
              <a:effectLst/>
            </p:spPr>
            <p:txBody>
              <a:bodyPr/>
              <a:lstStyle/>
              <a:p>
                <a:endParaRPr lang="en-US"/>
              </a:p>
            </p:txBody>
          </p:sp>
          <p:sp>
            <p:nvSpPr>
              <p:cNvPr id="76484" name="Freeform 708"/>
              <p:cNvSpPr>
                <a:spLocks/>
              </p:cNvSpPr>
              <p:nvPr/>
            </p:nvSpPr>
            <p:spPr bwMode="auto">
              <a:xfrm>
                <a:off x="3068" y="2259"/>
                <a:ext cx="20" cy="21"/>
              </a:xfrm>
              <a:custGeom>
                <a:avLst/>
                <a:gdLst/>
                <a:ahLst/>
                <a:cxnLst>
                  <a:cxn ang="0">
                    <a:pos x="19" y="18"/>
                  </a:cxn>
                  <a:cxn ang="0">
                    <a:pos x="18" y="0"/>
                  </a:cxn>
                  <a:cxn ang="0">
                    <a:pos x="0" y="2"/>
                  </a:cxn>
                  <a:cxn ang="0">
                    <a:pos x="1" y="20"/>
                  </a:cxn>
                  <a:cxn ang="0">
                    <a:pos x="19" y="18"/>
                  </a:cxn>
                </a:cxnLst>
                <a:rect l="0" t="0" r="r" b="b"/>
                <a:pathLst>
                  <a:path w="20" h="21">
                    <a:moveTo>
                      <a:pt x="19" y="18"/>
                    </a:moveTo>
                    <a:lnTo>
                      <a:pt x="18" y="0"/>
                    </a:lnTo>
                    <a:lnTo>
                      <a:pt x="0" y="2"/>
                    </a:lnTo>
                    <a:lnTo>
                      <a:pt x="1" y="20"/>
                    </a:lnTo>
                    <a:lnTo>
                      <a:pt x="19" y="18"/>
                    </a:lnTo>
                  </a:path>
                </a:pathLst>
              </a:custGeom>
              <a:solidFill>
                <a:srgbClr val="000000"/>
              </a:solidFill>
              <a:ln w="9525" cap="rnd">
                <a:noFill/>
                <a:round/>
                <a:headEnd/>
                <a:tailEnd/>
              </a:ln>
              <a:effectLst/>
            </p:spPr>
            <p:txBody>
              <a:bodyPr/>
              <a:lstStyle/>
              <a:p>
                <a:endParaRPr lang="en-US"/>
              </a:p>
            </p:txBody>
          </p:sp>
          <p:sp>
            <p:nvSpPr>
              <p:cNvPr id="76485" name="Freeform 709"/>
              <p:cNvSpPr>
                <a:spLocks/>
              </p:cNvSpPr>
              <p:nvPr/>
            </p:nvSpPr>
            <p:spPr bwMode="auto">
              <a:xfrm>
                <a:off x="3031" y="2262"/>
                <a:ext cx="21" cy="20"/>
              </a:xfrm>
              <a:custGeom>
                <a:avLst/>
                <a:gdLst/>
                <a:ahLst/>
                <a:cxnLst>
                  <a:cxn ang="0">
                    <a:pos x="20" y="18"/>
                  </a:cxn>
                  <a:cxn ang="0">
                    <a:pos x="19" y="0"/>
                  </a:cxn>
                  <a:cxn ang="0">
                    <a:pos x="7" y="1"/>
                  </a:cxn>
                  <a:cxn ang="0">
                    <a:pos x="0" y="1"/>
                  </a:cxn>
                  <a:cxn ang="0">
                    <a:pos x="2" y="19"/>
                  </a:cxn>
                  <a:cxn ang="0">
                    <a:pos x="7" y="19"/>
                  </a:cxn>
                  <a:cxn ang="0">
                    <a:pos x="20" y="18"/>
                  </a:cxn>
                </a:cxnLst>
                <a:rect l="0" t="0" r="r" b="b"/>
                <a:pathLst>
                  <a:path w="21" h="20">
                    <a:moveTo>
                      <a:pt x="20" y="18"/>
                    </a:moveTo>
                    <a:lnTo>
                      <a:pt x="19" y="0"/>
                    </a:lnTo>
                    <a:lnTo>
                      <a:pt x="7" y="1"/>
                    </a:lnTo>
                    <a:lnTo>
                      <a:pt x="0" y="1"/>
                    </a:lnTo>
                    <a:lnTo>
                      <a:pt x="2" y="19"/>
                    </a:lnTo>
                    <a:lnTo>
                      <a:pt x="7" y="19"/>
                    </a:lnTo>
                    <a:lnTo>
                      <a:pt x="20" y="18"/>
                    </a:lnTo>
                  </a:path>
                </a:pathLst>
              </a:custGeom>
              <a:solidFill>
                <a:srgbClr val="000000"/>
              </a:solidFill>
              <a:ln w="9525" cap="rnd">
                <a:noFill/>
                <a:round/>
                <a:headEnd/>
                <a:tailEnd/>
              </a:ln>
              <a:effectLst/>
            </p:spPr>
            <p:txBody>
              <a:bodyPr/>
              <a:lstStyle/>
              <a:p>
                <a:endParaRPr lang="en-US"/>
              </a:p>
            </p:txBody>
          </p:sp>
          <p:sp>
            <p:nvSpPr>
              <p:cNvPr id="76486" name="Freeform 710"/>
              <p:cNvSpPr>
                <a:spLocks/>
              </p:cNvSpPr>
              <p:nvPr/>
            </p:nvSpPr>
            <p:spPr bwMode="auto">
              <a:xfrm>
                <a:off x="2995" y="2265"/>
                <a:ext cx="21" cy="21"/>
              </a:xfrm>
              <a:custGeom>
                <a:avLst/>
                <a:gdLst/>
                <a:ahLst/>
                <a:cxnLst>
                  <a:cxn ang="0">
                    <a:pos x="20" y="18"/>
                  </a:cxn>
                  <a:cxn ang="0">
                    <a:pos x="18" y="0"/>
                  </a:cxn>
                  <a:cxn ang="0">
                    <a:pos x="0" y="2"/>
                  </a:cxn>
                  <a:cxn ang="0">
                    <a:pos x="2" y="20"/>
                  </a:cxn>
                  <a:cxn ang="0">
                    <a:pos x="20" y="18"/>
                  </a:cxn>
                </a:cxnLst>
                <a:rect l="0" t="0" r="r" b="b"/>
                <a:pathLst>
                  <a:path w="21" h="21">
                    <a:moveTo>
                      <a:pt x="20" y="18"/>
                    </a:moveTo>
                    <a:lnTo>
                      <a:pt x="18" y="0"/>
                    </a:lnTo>
                    <a:lnTo>
                      <a:pt x="0" y="2"/>
                    </a:lnTo>
                    <a:lnTo>
                      <a:pt x="2" y="20"/>
                    </a:lnTo>
                    <a:lnTo>
                      <a:pt x="20" y="18"/>
                    </a:lnTo>
                  </a:path>
                </a:pathLst>
              </a:custGeom>
              <a:solidFill>
                <a:srgbClr val="000000"/>
              </a:solidFill>
              <a:ln w="9525" cap="rnd">
                <a:noFill/>
                <a:round/>
                <a:headEnd/>
                <a:tailEnd/>
              </a:ln>
              <a:effectLst/>
            </p:spPr>
            <p:txBody>
              <a:bodyPr/>
              <a:lstStyle/>
              <a:p>
                <a:endParaRPr lang="en-US"/>
              </a:p>
            </p:txBody>
          </p:sp>
          <p:sp>
            <p:nvSpPr>
              <p:cNvPr id="76487" name="Freeform 711"/>
              <p:cNvSpPr>
                <a:spLocks/>
              </p:cNvSpPr>
              <p:nvPr/>
            </p:nvSpPr>
            <p:spPr bwMode="auto">
              <a:xfrm>
                <a:off x="2960" y="2269"/>
                <a:ext cx="21" cy="20"/>
              </a:xfrm>
              <a:custGeom>
                <a:avLst/>
                <a:gdLst/>
                <a:ahLst/>
                <a:cxnLst>
                  <a:cxn ang="0">
                    <a:pos x="20" y="18"/>
                  </a:cxn>
                  <a:cxn ang="0">
                    <a:pos x="18" y="0"/>
                  </a:cxn>
                  <a:cxn ang="0">
                    <a:pos x="0" y="1"/>
                  </a:cxn>
                  <a:cxn ang="0">
                    <a:pos x="2" y="19"/>
                  </a:cxn>
                  <a:cxn ang="0">
                    <a:pos x="20" y="18"/>
                  </a:cxn>
                </a:cxnLst>
                <a:rect l="0" t="0" r="r" b="b"/>
                <a:pathLst>
                  <a:path w="21" h="20">
                    <a:moveTo>
                      <a:pt x="20" y="18"/>
                    </a:moveTo>
                    <a:lnTo>
                      <a:pt x="18" y="0"/>
                    </a:lnTo>
                    <a:lnTo>
                      <a:pt x="0" y="1"/>
                    </a:lnTo>
                    <a:lnTo>
                      <a:pt x="2" y="19"/>
                    </a:lnTo>
                    <a:lnTo>
                      <a:pt x="20" y="18"/>
                    </a:lnTo>
                  </a:path>
                </a:pathLst>
              </a:custGeom>
              <a:solidFill>
                <a:srgbClr val="000000"/>
              </a:solidFill>
              <a:ln w="9525" cap="rnd">
                <a:noFill/>
                <a:round/>
                <a:headEnd/>
                <a:tailEnd/>
              </a:ln>
              <a:effectLst/>
            </p:spPr>
            <p:txBody>
              <a:bodyPr/>
              <a:lstStyle/>
              <a:p>
                <a:endParaRPr lang="en-US"/>
              </a:p>
            </p:txBody>
          </p:sp>
          <p:sp>
            <p:nvSpPr>
              <p:cNvPr id="76488" name="Freeform 712"/>
              <p:cNvSpPr>
                <a:spLocks/>
              </p:cNvSpPr>
              <p:nvPr/>
            </p:nvSpPr>
            <p:spPr bwMode="auto">
              <a:xfrm>
                <a:off x="2924" y="2272"/>
                <a:ext cx="21" cy="22"/>
              </a:xfrm>
              <a:custGeom>
                <a:avLst/>
                <a:gdLst/>
                <a:ahLst/>
                <a:cxnLst>
                  <a:cxn ang="0">
                    <a:pos x="20" y="18"/>
                  </a:cxn>
                  <a:cxn ang="0">
                    <a:pos x="18" y="0"/>
                  </a:cxn>
                  <a:cxn ang="0">
                    <a:pos x="0" y="3"/>
                  </a:cxn>
                  <a:cxn ang="0">
                    <a:pos x="2" y="21"/>
                  </a:cxn>
                  <a:cxn ang="0">
                    <a:pos x="20" y="18"/>
                  </a:cxn>
                </a:cxnLst>
                <a:rect l="0" t="0" r="r" b="b"/>
                <a:pathLst>
                  <a:path w="21" h="22">
                    <a:moveTo>
                      <a:pt x="20" y="18"/>
                    </a:moveTo>
                    <a:lnTo>
                      <a:pt x="18" y="0"/>
                    </a:lnTo>
                    <a:lnTo>
                      <a:pt x="0" y="3"/>
                    </a:lnTo>
                    <a:lnTo>
                      <a:pt x="2" y="21"/>
                    </a:lnTo>
                    <a:lnTo>
                      <a:pt x="20" y="18"/>
                    </a:lnTo>
                  </a:path>
                </a:pathLst>
              </a:custGeom>
              <a:solidFill>
                <a:srgbClr val="000000"/>
              </a:solidFill>
              <a:ln w="9525" cap="rnd">
                <a:noFill/>
                <a:round/>
                <a:headEnd/>
                <a:tailEnd/>
              </a:ln>
              <a:effectLst/>
            </p:spPr>
            <p:txBody>
              <a:bodyPr/>
              <a:lstStyle/>
              <a:p>
                <a:endParaRPr lang="en-US"/>
              </a:p>
            </p:txBody>
          </p:sp>
          <p:sp>
            <p:nvSpPr>
              <p:cNvPr id="76489" name="Freeform 713"/>
              <p:cNvSpPr>
                <a:spLocks/>
              </p:cNvSpPr>
              <p:nvPr/>
            </p:nvSpPr>
            <p:spPr bwMode="auto">
              <a:xfrm>
                <a:off x="2888" y="2277"/>
                <a:ext cx="21" cy="21"/>
              </a:xfrm>
              <a:custGeom>
                <a:avLst/>
                <a:gdLst/>
                <a:ahLst/>
                <a:cxnLst>
                  <a:cxn ang="0">
                    <a:pos x="20" y="18"/>
                  </a:cxn>
                  <a:cxn ang="0">
                    <a:pos x="18" y="0"/>
                  </a:cxn>
                  <a:cxn ang="0">
                    <a:pos x="0" y="2"/>
                  </a:cxn>
                  <a:cxn ang="0">
                    <a:pos x="2" y="20"/>
                  </a:cxn>
                  <a:cxn ang="0">
                    <a:pos x="20" y="18"/>
                  </a:cxn>
                </a:cxnLst>
                <a:rect l="0" t="0" r="r" b="b"/>
                <a:pathLst>
                  <a:path w="21" h="21">
                    <a:moveTo>
                      <a:pt x="20" y="18"/>
                    </a:moveTo>
                    <a:lnTo>
                      <a:pt x="18" y="0"/>
                    </a:lnTo>
                    <a:lnTo>
                      <a:pt x="0" y="2"/>
                    </a:lnTo>
                    <a:lnTo>
                      <a:pt x="2" y="20"/>
                    </a:lnTo>
                    <a:lnTo>
                      <a:pt x="20" y="18"/>
                    </a:lnTo>
                  </a:path>
                </a:pathLst>
              </a:custGeom>
              <a:solidFill>
                <a:srgbClr val="000000"/>
              </a:solidFill>
              <a:ln w="9525" cap="rnd">
                <a:noFill/>
                <a:round/>
                <a:headEnd/>
                <a:tailEnd/>
              </a:ln>
              <a:effectLst/>
            </p:spPr>
            <p:txBody>
              <a:bodyPr/>
              <a:lstStyle/>
              <a:p>
                <a:endParaRPr lang="en-US"/>
              </a:p>
            </p:txBody>
          </p:sp>
          <p:sp>
            <p:nvSpPr>
              <p:cNvPr id="76490" name="Freeform 714"/>
              <p:cNvSpPr>
                <a:spLocks/>
              </p:cNvSpPr>
              <p:nvPr/>
            </p:nvSpPr>
            <p:spPr bwMode="auto">
              <a:xfrm>
                <a:off x="2852" y="2283"/>
                <a:ext cx="22" cy="20"/>
              </a:xfrm>
              <a:custGeom>
                <a:avLst/>
                <a:gdLst/>
                <a:ahLst/>
                <a:cxnLst>
                  <a:cxn ang="0">
                    <a:pos x="21" y="17"/>
                  </a:cxn>
                  <a:cxn ang="0">
                    <a:pos x="18" y="0"/>
                  </a:cxn>
                  <a:cxn ang="0">
                    <a:pos x="0" y="2"/>
                  </a:cxn>
                  <a:cxn ang="0">
                    <a:pos x="3" y="19"/>
                  </a:cxn>
                  <a:cxn ang="0">
                    <a:pos x="21" y="17"/>
                  </a:cxn>
                </a:cxnLst>
                <a:rect l="0" t="0" r="r" b="b"/>
                <a:pathLst>
                  <a:path w="22" h="20">
                    <a:moveTo>
                      <a:pt x="21" y="17"/>
                    </a:moveTo>
                    <a:lnTo>
                      <a:pt x="18" y="0"/>
                    </a:lnTo>
                    <a:lnTo>
                      <a:pt x="0" y="2"/>
                    </a:lnTo>
                    <a:lnTo>
                      <a:pt x="3" y="19"/>
                    </a:lnTo>
                    <a:lnTo>
                      <a:pt x="21" y="17"/>
                    </a:lnTo>
                  </a:path>
                </a:pathLst>
              </a:custGeom>
              <a:solidFill>
                <a:srgbClr val="000000"/>
              </a:solidFill>
              <a:ln w="9525" cap="rnd">
                <a:noFill/>
                <a:round/>
                <a:headEnd/>
                <a:tailEnd/>
              </a:ln>
              <a:effectLst/>
            </p:spPr>
            <p:txBody>
              <a:bodyPr/>
              <a:lstStyle/>
              <a:p>
                <a:endParaRPr lang="en-US"/>
              </a:p>
            </p:txBody>
          </p:sp>
          <p:sp>
            <p:nvSpPr>
              <p:cNvPr id="76491" name="Freeform 715"/>
              <p:cNvSpPr>
                <a:spLocks/>
              </p:cNvSpPr>
              <p:nvPr/>
            </p:nvSpPr>
            <p:spPr bwMode="auto">
              <a:xfrm>
                <a:off x="2817" y="2288"/>
                <a:ext cx="21" cy="21"/>
              </a:xfrm>
              <a:custGeom>
                <a:avLst/>
                <a:gdLst/>
                <a:ahLst/>
                <a:cxnLst>
                  <a:cxn ang="0">
                    <a:pos x="20" y="17"/>
                  </a:cxn>
                  <a:cxn ang="0">
                    <a:pos x="17" y="0"/>
                  </a:cxn>
                  <a:cxn ang="0">
                    <a:pos x="0" y="3"/>
                  </a:cxn>
                  <a:cxn ang="0">
                    <a:pos x="3" y="20"/>
                  </a:cxn>
                  <a:cxn ang="0">
                    <a:pos x="20" y="17"/>
                  </a:cxn>
                </a:cxnLst>
                <a:rect l="0" t="0" r="r" b="b"/>
                <a:pathLst>
                  <a:path w="21" h="21">
                    <a:moveTo>
                      <a:pt x="20" y="17"/>
                    </a:moveTo>
                    <a:lnTo>
                      <a:pt x="17" y="0"/>
                    </a:lnTo>
                    <a:lnTo>
                      <a:pt x="0" y="3"/>
                    </a:lnTo>
                    <a:lnTo>
                      <a:pt x="3" y="20"/>
                    </a:lnTo>
                    <a:lnTo>
                      <a:pt x="20" y="17"/>
                    </a:lnTo>
                  </a:path>
                </a:pathLst>
              </a:custGeom>
              <a:solidFill>
                <a:srgbClr val="000000"/>
              </a:solidFill>
              <a:ln w="9525" cap="rnd">
                <a:noFill/>
                <a:round/>
                <a:headEnd/>
                <a:tailEnd/>
              </a:ln>
              <a:effectLst/>
            </p:spPr>
            <p:txBody>
              <a:bodyPr/>
              <a:lstStyle/>
              <a:p>
                <a:endParaRPr lang="en-US"/>
              </a:p>
            </p:txBody>
          </p:sp>
          <p:sp>
            <p:nvSpPr>
              <p:cNvPr id="76492" name="Freeform 716"/>
              <p:cNvSpPr>
                <a:spLocks/>
              </p:cNvSpPr>
              <p:nvPr/>
            </p:nvSpPr>
            <p:spPr bwMode="auto">
              <a:xfrm>
                <a:off x="2781" y="2294"/>
                <a:ext cx="22" cy="22"/>
              </a:xfrm>
              <a:custGeom>
                <a:avLst/>
                <a:gdLst/>
                <a:ahLst/>
                <a:cxnLst>
                  <a:cxn ang="0">
                    <a:pos x="21" y="17"/>
                  </a:cxn>
                  <a:cxn ang="0">
                    <a:pos x="18" y="0"/>
                  </a:cxn>
                  <a:cxn ang="0">
                    <a:pos x="0" y="4"/>
                  </a:cxn>
                  <a:cxn ang="0">
                    <a:pos x="3" y="21"/>
                  </a:cxn>
                  <a:cxn ang="0">
                    <a:pos x="21" y="17"/>
                  </a:cxn>
                </a:cxnLst>
                <a:rect l="0" t="0" r="r" b="b"/>
                <a:pathLst>
                  <a:path w="22" h="22">
                    <a:moveTo>
                      <a:pt x="21" y="17"/>
                    </a:moveTo>
                    <a:lnTo>
                      <a:pt x="18" y="0"/>
                    </a:lnTo>
                    <a:lnTo>
                      <a:pt x="0" y="4"/>
                    </a:lnTo>
                    <a:lnTo>
                      <a:pt x="3" y="21"/>
                    </a:lnTo>
                    <a:lnTo>
                      <a:pt x="21" y="17"/>
                    </a:lnTo>
                  </a:path>
                </a:pathLst>
              </a:custGeom>
              <a:solidFill>
                <a:srgbClr val="000000"/>
              </a:solidFill>
              <a:ln w="9525" cap="rnd">
                <a:noFill/>
                <a:round/>
                <a:headEnd/>
                <a:tailEnd/>
              </a:ln>
              <a:effectLst/>
            </p:spPr>
            <p:txBody>
              <a:bodyPr/>
              <a:lstStyle/>
              <a:p>
                <a:endParaRPr lang="en-US"/>
              </a:p>
            </p:txBody>
          </p:sp>
          <p:sp>
            <p:nvSpPr>
              <p:cNvPr id="76493" name="Freeform 717"/>
              <p:cNvSpPr>
                <a:spLocks/>
              </p:cNvSpPr>
              <p:nvPr/>
            </p:nvSpPr>
            <p:spPr bwMode="auto">
              <a:xfrm>
                <a:off x="2745" y="2301"/>
                <a:ext cx="23" cy="22"/>
              </a:xfrm>
              <a:custGeom>
                <a:avLst/>
                <a:gdLst/>
                <a:ahLst/>
                <a:cxnLst>
                  <a:cxn ang="0">
                    <a:pos x="22" y="17"/>
                  </a:cxn>
                  <a:cxn ang="0">
                    <a:pos x="18" y="0"/>
                  </a:cxn>
                  <a:cxn ang="0">
                    <a:pos x="0" y="4"/>
                  </a:cxn>
                  <a:cxn ang="0">
                    <a:pos x="4" y="21"/>
                  </a:cxn>
                  <a:cxn ang="0">
                    <a:pos x="22" y="17"/>
                  </a:cxn>
                </a:cxnLst>
                <a:rect l="0" t="0" r="r" b="b"/>
                <a:pathLst>
                  <a:path w="23" h="22">
                    <a:moveTo>
                      <a:pt x="22" y="17"/>
                    </a:moveTo>
                    <a:lnTo>
                      <a:pt x="18" y="0"/>
                    </a:lnTo>
                    <a:lnTo>
                      <a:pt x="0" y="4"/>
                    </a:lnTo>
                    <a:lnTo>
                      <a:pt x="4" y="21"/>
                    </a:lnTo>
                    <a:lnTo>
                      <a:pt x="22" y="17"/>
                    </a:lnTo>
                  </a:path>
                </a:pathLst>
              </a:custGeom>
              <a:solidFill>
                <a:srgbClr val="000000"/>
              </a:solidFill>
              <a:ln w="9525" cap="rnd">
                <a:noFill/>
                <a:round/>
                <a:headEnd/>
                <a:tailEnd/>
              </a:ln>
              <a:effectLst/>
            </p:spPr>
            <p:txBody>
              <a:bodyPr/>
              <a:lstStyle/>
              <a:p>
                <a:endParaRPr lang="en-US"/>
              </a:p>
            </p:txBody>
          </p:sp>
          <p:sp>
            <p:nvSpPr>
              <p:cNvPr id="76494" name="Freeform 718"/>
              <p:cNvSpPr>
                <a:spLocks/>
              </p:cNvSpPr>
              <p:nvPr/>
            </p:nvSpPr>
            <p:spPr bwMode="auto">
              <a:xfrm>
                <a:off x="2710" y="2309"/>
                <a:ext cx="23" cy="22"/>
              </a:xfrm>
              <a:custGeom>
                <a:avLst/>
                <a:gdLst/>
                <a:ahLst/>
                <a:cxnLst>
                  <a:cxn ang="0">
                    <a:pos x="22" y="17"/>
                  </a:cxn>
                  <a:cxn ang="0">
                    <a:pos x="18" y="0"/>
                  </a:cxn>
                  <a:cxn ang="0">
                    <a:pos x="0" y="4"/>
                  </a:cxn>
                  <a:cxn ang="0">
                    <a:pos x="4" y="21"/>
                  </a:cxn>
                  <a:cxn ang="0">
                    <a:pos x="22" y="17"/>
                  </a:cxn>
                </a:cxnLst>
                <a:rect l="0" t="0" r="r" b="b"/>
                <a:pathLst>
                  <a:path w="23" h="22">
                    <a:moveTo>
                      <a:pt x="22" y="17"/>
                    </a:moveTo>
                    <a:lnTo>
                      <a:pt x="18" y="0"/>
                    </a:lnTo>
                    <a:lnTo>
                      <a:pt x="0" y="4"/>
                    </a:lnTo>
                    <a:lnTo>
                      <a:pt x="4" y="21"/>
                    </a:lnTo>
                    <a:lnTo>
                      <a:pt x="22" y="17"/>
                    </a:lnTo>
                  </a:path>
                </a:pathLst>
              </a:custGeom>
              <a:solidFill>
                <a:srgbClr val="000000"/>
              </a:solidFill>
              <a:ln w="9525" cap="rnd">
                <a:noFill/>
                <a:round/>
                <a:headEnd/>
                <a:tailEnd/>
              </a:ln>
              <a:effectLst/>
            </p:spPr>
            <p:txBody>
              <a:bodyPr/>
              <a:lstStyle/>
              <a:p>
                <a:endParaRPr lang="en-US"/>
              </a:p>
            </p:txBody>
          </p:sp>
          <p:sp>
            <p:nvSpPr>
              <p:cNvPr id="76495" name="Freeform 719"/>
              <p:cNvSpPr>
                <a:spLocks/>
              </p:cNvSpPr>
              <p:nvPr/>
            </p:nvSpPr>
            <p:spPr bwMode="auto">
              <a:xfrm>
                <a:off x="2675" y="2317"/>
                <a:ext cx="23" cy="23"/>
              </a:xfrm>
              <a:custGeom>
                <a:avLst/>
                <a:gdLst/>
                <a:ahLst/>
                <a:cxnLst>
                  <a:cxn ang="0">
                    <a:pos x="22" y="17"/>
                  </a:cxn>
                  <a:cxn ang="0">
                    <a:pos x="18" y="0"/>
                  </a:cxn>
                  <a:cxn ang="0">
                    <a:pos x="0" y="5"/>
                  </a:cxn>
                  <a:cxn ang="0">
                    <a:pos x="4" y="22"/>
                  </a:cxn>
                  <a:cxn ang="0">
                    <a:pos x="22" y="17"/>
                  </a:cxn>
                </a:cxnLst>
                <a:rect l="0" t="0" r="r" b="b"/>
                <a:pathLst>
                  <a:path w="23" h="23">
                    <a:moveTo>
                      <a:pt x="22" y="17"/>
                    </a:moveTo>
                    <a:lnTo>
                      <a:pt x="18" y="0"/>
                    </a:lnTo>
                    <a:lnTo>
                      <a:pt x="0" y="5"/>
                    </a:lnTo>
                    <a:lnTo>
                      <a:pt x="4" y="22"/>
                    </a:lnTo>
                    <a:lnTo>
                      <a:pt x="22" y="17"/>
                    </a:lnTo>
                  </a:path>
                </a:pathLst>
              </a:custGeom>
              <a:solidFill>
                <a:srgbClr val="000000"/>
              </a:solidFill>
              <a:ln w="9525" cap="rnd">
                <a:noFill/>
                <a:round/>
                <a:headEnd/>
                <a:tailEnd/>
              </a:ln>
              <a:effectLst/>
            </p:spPr>
            <p:txBody>
              <a:bodyPr/>
              <a:lstStyle/>
              <a:p>
                <a:endParaRPr lang="en-US"/>
              </a:p>
            </p:txBody>
          </p:sp>
          <p:sp>
            <p:nvSpPr>
              <p:cNvPr id="76496" name="Freeform 720"/>
              <p:cNvSpPr>
                <a:spLocks/>
              </p:cNvSpPr>
              <p:nvPr/>
            </p:nvSpPr>
            <p:spPr bwMode="auto">
              <a:xfrm>
                <a:off x="2640" y="2327"/>
                <a:ext cx="24" cy="23"/>
              </a:xfrm>
              <a:custGeom>
                <a:avLst/>
                <a:gdLst/>
                <a:ahLst/>
                <a:cxnLst>
                  <a:cxn ang="0">
                    <a:pos x="23" y="17"/>
                  </a:cxn>
                  <a:cxn ang="0">
                    <a:pos x="18" y="0"/>
                  </a:cxn>
                  <a:cxn ang="0">
                    <a:pos x="1" y="4"/>
                  </a:cxn>
                  <a:cxn ang="0">
                    <a:pos x="0" y="5"/>
                  </a:cxn>
                  <a:cxn ang="0">
                    <a:pos x="5" y="22"/>
                  </a:cxn>
                  <a:cxn ang="0">
                    <a:pos x="8" y="21"/>
                  </a:cxn>
                  <a:cxn ang="0">
                    <a:pos x="23" y="17"/>
                  </a:cxn>
                </a:cxnLst>
                <a:rect l="0" t="0" r="r" b="b"/>
                <a:pathLst>
                  <a:path w="24" h="23">
                    <a:moveTo>
                      <a:pt x="23" y="17"/>
                    </a:moveTo>
                    <a:lnTo>
                      <a:pt x="18" y="0"/>
                    </a:lnTo>
                    <a:lnTo>
                      <a:pt x="1" y="4"/>
                    </a:lnTo>
                    <a:lnTo>
                      <a:pt x="0" y="5"/>
                    </a:lnTo>
                    <a:lnTo>
                      <a:pt x="5" y="22"/>
                    </a:lnTo>
                    <a:lnTo>
                      <a:pt x="8" y="21"/>
                    </a:lnTo>
                    <a:lnTo>
                      <a:pt x="23" y="17"/>
                    </a:lnTo>
                  </a:path>
                </a:pathLst>
              </a:custGeom>
              <a:solidFill>
                <a:srgbClr val="000000"/>
              </a:solidFill>
              <a:ln w="9525" cap="rnd">
                <a:noFill/>
                <a:round/>
                <a:headEnd/>
                <a:tailEnd/>
              </a:ln>
              <a:effectLst/>
            </p:spPr>
            <p:txBody>
              <a:bodyPr/>
              <a:lstStyle/>
              <a:p>
                <a:endParaRPr lang="en-US"/>
              </a:p>
            </p:txBody>
          </p:sp>
          <p:sp>
            <p:nvSpPr>
              <p:cNvPr id="76497" name="Freeform 721"/>
              <p:cNvSpPr>
                <a:spLocks/>
              </p:cNvSpPr>
              <p:nvPr/>
            </p:nvSpPr>
            <p:spPr bwMode="auto">
              <a:xfrm>
                <a:off x="2606" y="2337"/>
                <a:ext cx="23" cy="24"/>
              </a:xfrm>
              <a:custGeom>
                <a:avLst/>
                <a:gdLst/>
                <a:ahLst/>
                <a:cxnLst>
                  <a:cxn ang="0">
                    <a:pos x="22" y="17"/>
                  </a:cxn>
                  <a:cxn ang="0">
                    <a:pos x="17" y="0"/>
                  </a:cxn>
                  <a:cxn ang="0">
                    <a:pos x="7" y="3"/>
                  </a:cxn>
                  <a:cxn ang="0">
                    <a:pos x="0" y="6"/>
                  </a:cxn>
                  <a:cxn ang="0">
                    <a:pos x="6" y="23"/>
                  </a:cxn>
                  <a:cxn ang="0">
                    <a:pos x="14" y="20"/>
                  </a:cxn>
                  <a:cxn ang="0">
                    <a:pos x="22" y="17"/>
                  </a:cxn>
                </a:cxnLst>
                <a:rect l="0" t="0" r="r" b="b"/>
                <a:pathLst>
                  <a:path w="23" h="24">
                    <a:moveTo>
                      <a:pt x="22" y="17"/>
                    </a:moveTo>
                    <a:lnTo>
                      <a:pt x="17" y="0"/>
                    </a:lnTo>
                    <a:lnTo>
                      <a:pt x="7" y="3"/>
                    </a:lnTo>
                    <a:lnTo>
                      <a:pt x="0" y="6"/>
                    </a:lnTo>
                    <a:lnTo>
                      <a:pt x="6" y="23"/>
                    </a:lnTo>
                    <a:lnTo>
                      <a:pt x="14" y="20"/>
                    </a:lnTo>
                    <a:lnTo>
                      <a:pt x="22" y="17"/>
                    </a:lnTo>
                  </a:path>
                </a:pathLst>
              </a:custGeom>
              <a:solidFill>
                <a:srgbClr val="000000"/>
              </a:solidFill>
              <a:ln w="9525" cap="rnd">
                <a:noFill/>
                <a:round/>
                <a:headEnd/>
                <a:tailEnd/>
              </a:ln>
              <a:effectLst/>
            </p:spPr>
            <p:txBody>
              <a:bodyPr/>
              <a:lstStyle/>
              <a:p>
                <a:endParaRPr lang="en-US"/>
              </a:p>
            </p:txBody>
          </p:sp>
          <p:sp>
            <p:nvSpPr>
              <p:cNvPr id="76498" name="Freeform 722"/>
              <p:cNvSpPr>
                <a:spLocks/>
              </p:cNvSpPr>
              <p:nvPr/>
            </p:nvSpPr>
            <p:spPr bwMode="auto">
              <a:xfrm>
                <a:off x="2572" y="2348"/>
                <a:ext cx="23" cy="25"/>
              </a:xfrm>
              <a:custGeom>
                <a:avLst/>
                <a:gdLst/>
                <a:ahLst/>
                <a:cxnLst>
                  <a:cxn ang="0">
                    <a:pos x="22" y="17"/>
                  </a:cxn>
                  <a:cxn ang="0">
                    <a:pos x="16" y="0"/>
                  </a:cxn>
                  <a:cxn ang="0">
                    <a:pos x="15" y="1"/>
                  </a:cxn>
                  <a:cxn ang="0">
                    <a:pos x="0" y="7"/>
                  </a:cxn>
                  <a:cxn ang="0">
                    <a:pos x="6" y="24"/>
                  </a:cxn>
                  <a:cxn ang="0">
                    <a:pos x="22" y="18"/>
                  </a:cxn>
                  <a:cxn ang="0">
                    <a:pos x="22" y="17"/>
                  </a:cxn>
                </a:cxnLst>
                <a:rect l="0" t="0" r="r" b="b"/>
                <a:pathLst>
                  <a:path w="23" h="25">
                    <a:moveTo>
                      <a:pt x="22" y="17"/>
                    </a:moveTo>
                    <a:lnTo>
                      <a:pt x="16" y="0"/>
                    </a:lnTo>
                    <a:lnTo>
                      <a:pt x="15" y="1"/>
                    </a:lnTo>
                    <a:lnTo>
                      <a:pt x="0" y="7"/>
                    </a:lnTo>
                    <a:lnTo>
                      <a:pt x="6" y="24"/>
                    </a:lnTo>
                    <a:lnTo>
                      <a:pt x="22" y="18"/>
                    </a:lnTo>
                    <a:lnTo>
                      <a:pt x="22" y="17"/>
                    </a:lnTo>
                  </a:path>
                </a:pathLst>
              </a:custGeom>
              <a:solidFill>
                <a:srgbClr val="000000"/>
              </a:solidFill>
              <a:ln w="9525" cap="rnd">
                <a:noFill/>
                <a:round/>
                <a:headEnd/>
                <a:tailEnd/>
              </a:ln>
              <a:effectLst/>
            </p:spPr>
            <p:txBody>
              <a:bodyPr/>
              <a:lstStyle/>
              <a:p>
                <a:endParaRPr lang="en-US"/>
              </a:p>
            </p:txBody>
          </p:sp>
          <p:sp>
            <p:nvSpPr>
              <p:cNvPr id="76499" name="Freeform 723"/>
              <p:cNvSpPr>
                <a:spLocks/>
              </p:cNvSpPr>
              <p:nvPr/>
            </p:nvSpPr>
            <p:spPr bwMode="auto">
              <a:xfrm>
                <a:off x="2537" y="2361"/>
                <a:ext cx="25" cy="25"/>
              </a:xfrm>
              <a:custGeom>
                <a:avLst/>
                <a:gdLst/>
                <a:ahLst/>
                <a:cxnLst>
                  <a:cxn ang="0">
                    <a:pos x="24" y="17"/>
                  </a:cxn>
                  <a:cxn ang="0">
                    <a:pos x="17" y="0"/>
                  </a:cxn>
                  <a:cxn ang="0">
                    <a:pos x="2" y="7"/>
                  </a:cxn>
                  <a:cxn ang="0">
                    <a:pos x="0" y="8"/>
                  </a:cxn>
                  <a:cxn ang="0">
                    <a:pos x="8" y="24"/>
                  </a:cxn>
                  <a:cxn ang="0">
                    <a:pos x="9" y="24"/>
                  </a:cxn>
                  <a:cxn ang="0">
                    <a:pos x="24" y="17"/>
                  </a:cxn>
                </a:cxnLst>
                <a:rect l="0" t="0" r="r" b="b"/>
                <a:pathLst>
                  <a:path w="25" h="25">
                    <a:moveTo>
                      <a:pt x="24" y="17"/>
                    </a:moveTo>
                    <a:lnTo>
                      <a:pt x="17" y="0"/>
                    </a:lnTo>
                    <a:lnTo>
                      <a:pt x="2" y="7"/>
                    </a:lnTo>
                    <a:lnTo>
                      <a:pt x="0" y="8"/>
                    </a:lnTo>
                    <a:lnTo>
                      <a:pt x="8" y="24"/>
                    </a:lnTo>
                    <a:lnTo>
                      <a:pt x="9" y="24"/>
                    </a:lnTo>
                    <a:lnTo>
                      <a:pt x="24" y="17"/>
                    </a:lnTo>
                  </a:path>
                </a:pathLst>
              </a:custGeom>
              <a:solidFill>
                <a:srgbClr val="000000"/>
              </a:solidFill>
              <a:ln w="9525" cap="rnd">
                <a:noFill/>
                <a:round/>
                <a:headEnd/>
                <a:tailEnd/>
              </a:ln>
              <a:effectLst/>
            </p:spPr>
            <p:txBody>
              <a:bodyPr/>
              <a:lstStyle/>
              <a:p>
                <a:endParaRPr lang="en-US"/>
              </a:p>
            </p:txBody>
          </p:sp>
          <p:sp>
            <p:nvSpPr>
              <p:cNvPr id="76500" name="Freeform 724"/>
              <p:cNvSpPr>
                <a:spLocks/>
              </p:cNvSpPr>
              <p:nvPr/>
            </p:nvSpPr>
            <p:spPr bwMode="auto">
              <a:xfrm>
                <a:off x="2505" y="2377"/>
                <a:ext cx="25" cy="25"/>
              </a:xfrm>
              <a:custGeom>
                <a:avLst/>
                <a:gdLst/>
                <a:ahLst/>
                <a:cxnLst>
                  <a:cxn ang="0">
                    <a:pos x="24" y="16"/>
                  </a:cxn>
                  <a:cxn ang="0">
                    <a:pos x="16" y="0"/>
                  </a:cxn>
                  <a:cxn ang="0">
                    <a:pos x="13" y="1"/>
                  </a:cxn>
                  <a:cxn ang="0">
                    <a:pos x="0" y="8"/>
                  </a:cxn>
                  <a:cxn ang="0">
                    <a:pos x="8" y="24"/>
                  </a:cxn>
                  <a:cxn ang="0">
                    <a:pos x="20" y="18"/>
                  </a:cxn>
                  <a:cxn ang="0">
                    <a:pos x="24" y="16"/>
                  </a:cxn>
                </a:cxnLst>
                <a:rect l="0" t="0" r="r" b="b"/>
                <a:pathLst>
                  <a:path w="25" h="25">
                    <a:moveTo>
                      <a:pt x="24" y="16"/>
                    </a:moveTo>
                    <a:lnTo>
                      <a:pt x="16" y="0"/>
                    </a:lnTo>
                    <a:lnTo>
                      <a:pt x="13" y="1"/>
                    </a:lnTo>
                    <a:lnTo>
                      <a:pt x="0" y="8"/>
                    </a:lnTo>
                    <a:lnTo>
                      <a:pt x="8" y="24"/>
                    </a:lnTo>
                    <a:lnTo>
                      <a:pt x="20" y="18"/>
                    </a:lnTo>
                    <a:lnTo>
                      <a:pt x="24" y="16"/>
                    </a:lnTo>
                  </a:path>
                </a:pathLst>
              </a:custGeom>
              <a:solidFill>
                <a:srgbClr val="000000"/>
              </a:solidFill>
              <a:ln w="9525" cap="rnd">
                <a:noFill/>
                <a:round/>
                <a:headEnd/>
                <a:tailEnd/>
              </a:ln>
              <a:effectLst/>
            </p:spPr>
            <p:txBody>
              <a:bodyPr/>
              <a:lstStyle/>
              <a:p>
                <a:endParaRPr lang="en-US"/>
              </a:p>
            </p:txBody>
          </p:sp>
          <p:sp>
            <p:nvSpPr>
              <p:cNvPr id="76501" name="Freeform 725"/>
              <p:cNvSpPr>
                <a:spLocks/>
              </p:cNvSpPr>
              <p:nvPr/>
            </p:nvSpPr>
            <p:spPr bwMode="auto">
              <a:xfrm>
                <a:off x="2473" y="2394"/>
                <a:ext cx="26" cy="26"/>
              </a:xfrm>
              <a:custGeom>
                <a:avLst/>
                <a:gdLst/>
                <a:ahLst/>
                <a:cxnLst>
                  <a:cxn ang="0">
                    <a:pos x="25" y="15"/>
                  </a:cxn>
                  <a:cxn ang="0">
                    <a:pos x="16" y="0"/>
                  </a:cxn>
                  <a:cxn ang="0">
                    <a:pos x="7" y="5"/>
                  </a:cxn>
                  <a:cxn ang="0">
                    <a:pos x="4" y="7"/>
                  </a:cxn>
                  <a:cxn ang="0">
                    <a:pos x="0" y="10"/>
                  </a:cxn>
                  <a:cxn ang="0">
                    <a:pos x="10" y="25"/>
                  </a:cxn>
                  <a:cxn ang="0">
                    <a:pos x="17" y="20"/>
                  </a:cxn>
                  <a:cxn ang="0">
                    <a:pos x="11" y="13"/>
                  </a:cxn>
                  <a:cxn ang="0">
                    <a:pos x="14" y="22"/>
                  </a:cxn>
                  <a:cxn ang="0">
                    <a:pos x="25" y="15"/>
                  </a:cxn>
                </a:cxnLst>
                <a:rect l="0" t="0" r="r" b="b"/>
                <a:pathLst>
                  <a:path w="26" h="26">
                    <a:moveTo>
                      <a:pt x="25" y="15"/>
                    </a:moveTo>
                    <a:lnTo>
                      <a:pt x="16" y="0"/>
                    </a:lnTo>
                    <a:lnTo>
                      <a:pt x="7" y="5"/>
                    </a:lnTo>
                    <a:lnTo>
                      <a:pt x="4" y="7"/>
                    </a:lnTo>
                    <a:lnTo>
                      <a:pt x="0" y="10"/>
                    </a:lnTo>
                    <a:lnTo>
                      <a:pt x="10" y="25"/>
                    </a:lnTo>
                    <a:lnTo>
                      <a:pt x="17" y="20"/>
                    </a:lnTo>
                    <a:lnTo>
                      <a:pt x="11" y="13"/>
                    </a:lnTo>
                    <a:lnTo>
                      <a:pt x="14" y="22"/>
                    </a:lnTo>
                    <a:lnTo>
                      <a:pt x="25" y="15"/>
                    </a:lnTo>
                  </a:path>
                </a:pathLst>
              </a:custGeom>
              <a:solidFill>
                <a:srgbClr val="000000"/>
              </a:solidFill>
              <a:ln w="9525" cap="rnd">
                <a:noFill/>
                <a:round/>
                <a:headEnd/>
                <a:tailEnd/>
              </a:ln>
              <a:effectLst/>
            </p:spPr>
            <p:txBody>
              <a:bodyPr/>
              <a:lstStyle/>
              <a:p>
                <a:endParaRPr lang="en-US"/>
              </a:p>
            </p:txBody>
          </p:sp>
          <p:sp>
            <p:nvSpPr>
              <p:cNvPr id="76502" name="Freeform 726"/>
              <p:cNvSpPr>
                <a:spLocks/>
              </p:cNvSpPr>
              <p:nvPr/>
            </p:nvSpPr>
            <p:spPr bwMode="auto">
              <a:xfrm>
                <a:off x="2444" y="2415"/>
                <a:ext cx="26" cy="26"/>
              </a:xfrm>
              <a:custGeom>
                <a:avLst/>
                <a:gdLst/>
                <a:ahLst/>
                <a:cxnLst>
                  <a:cxn ang="0">
                    <a:pos x="25" y="14"/>
                  </a:cxn>
                  <a:cxn ang="0">
                    <a:pos x="14" y="0"/>
                  </a:cxn>
                  <a:cxn ang="0">
                    <a:pos x="3" y="8"/>
                  </a:cxn>
                  <a:cxn ang="0">
                    <a:pos x="0" y="12"/>
                  </a:cxn>
                  <a:cxn ang="0">
                    <a:pos x="12" y="25"/>
                  </a:cxn>
                  <a:cxn ang="0">
                    <a:pos x="16" y="21"/>
                  </a:cxn>
                  <a:cxn ang="0">
                    <a:pos x="25" y="14"/>
                  </a:cxn>
                </a:cxnLst>
                <a:rect l="0" t="0" r="r" b="b"/>
                <a:pathLst>
                  <a:path w="26" h="26">
                    <a:moveTo>
                      <a:pt x="25" y="14"/>
                    </a:moveTo>
                    <a:lnTo>
                      <a:pt x="14" y="0"/>
                    </a:lnTo>
                    <a:lnTo>
                      <a:pt x="3" y="8"/>
                    </a:lnTo>
                    <a:lnTo>
                      <a:pt x="0" y="12"/>
                    </a:lnTo>
                    <a:lnTo>
                      <a:pt x="12" y="25"/>
                    </a:lnTo>
                    <a:lnTo>
                      <a:pt x="16" y="21"/>
                    </a:lnTo>
                    <a:lnTo>
                      <a:pt x="25" y="14"/>
                    </a:lnTo>
                  </a:path>
                </a:pathLst>
              </a:custGeom>
              <a:solidFill>
                <a:srgbClr val="000000"/>
              </a:solidFill>
              <a:ln w="9525" cap="rnd">
                <a:noFill/>
                <a:round/>
                <a:headEnd/>
                <a:tailEnd/>
              </a:ln>
              <a:effectLst/>
            </p:spPr>
            <p:txBody>
              <a:bodyPr/>
              <a:lstStyle/>
              <a:p>
                <a:endParaRPr lang="en-US"/>
              </a:p>
            </p:txBody>
          </p:sp>
          <p:sp>
            <p:nvSpPr>
              <p:cNvPr id="76503" name="Freeform 727"/>
              <p:cNvSpPr>
                <a:spLocks/>
              </p:cNvSpPr>
              <p:nvPr/>
            </p:nvSpPr>
            <p:spPr bwMode="auto">
              <a:xfrm>
                <a:off x="2420" y="2440"/>
                <a:ext cx="25" cy="27"/>
              </a:xfrm>
              <a:custGeom>
                <a:avLst/>
                <a:gdLst/>
                <a:ahLst/>
                <a:cxnLst>
                  <a:cxn ang="0">
                    <a:pos x="24" y="12"/>
                  </a:cxn>
                  <a:cxn ang="0">
                    <a:pos x="11" y="0"/>
                  </a:cxn>
                  <a:cxn ang="0">
                    <a:pos x="7" y="6"/>
                  </a:cxn>
                  <a:cxn ang="0">
                    <a:pos x="5" y="9"/>
                  </a:cxn>
                  <a:cxn ang="0">
                    <a:pos x="0" y="16"/>
                  </a:cxn>
                  <a:cxn ang="0">
                    <a:pos x="14" y="26"/>
                  </a:cxn>
                  <a:cxn ang="0">
                    <a:pos x="21" y="16"/>
                  </a:cxn>
                  <a:cxn ang="0">
                    <a:pos x="12" y="13"/>
                  </a:cxn>
                  <a:cxn ang="0">
                    <a:pos x="19" y="19"/>
                  </a:cxn>
                  <a:cxn ang="0">
                    <a:pos x="24" y="12"/>
                  </a:cxn>
                </a:cxnLst>
                <a:rect l="0" t="0" r="r" b="b"/>
                <a:pathLst>
                  <a:path w="25" h="27">
                    <a:moveTo>
                      <a:pt x="24" y="12"/>
                    </a:moveTo>
                    <a:lnTo>
                      <a:pt x="11" y="0"/>
                    </a:lnTo>
                    <a:lnTo>
                      <a:pt x="7" y="6"/>
                    </a:lnTo>
                    <a:lnTo>
                      <a:pt x="5" y="9"/>
                    </a:lnTo>
                    <a:lnTo>
                      <a:pt x="0" y="16"/>
                    </a:lnTo>
                    <a:lnTo>
                      <a:pt x="14" y="26"/>
                    </a:lnTo>
                    <a:lnTo>
                      <a:pt x="21" y="16"/>
                    </a:lnTo>
                    <a:lnTo>
                      <a:pt x="12" y="13"/>
                    </a:lnTo>
                    <a:lnTo>
                      <a:pt x="19" y="19"/>
                    </a:lnTo>
                    <a:lnTo>
                      <a:pt x="24" y="12"/>
                    </a:lnTo>
                  </a:path>
                </a:pathLst>
              </a:custGeom>
              <a:solidFill>
                <a:srgbClr val="000000"/>
              </a:solidFill>
              <a:ln w="9525" cap="rnd">
                <a:noFill/>
                <a:round/>
                <a:headEnd/>
                <a:tailEnd/>
              </a:ln>
              <a:effectLst/>
            </p:spPr>
            <p:txBody>
              <a:bodyPr/>
              <a:lstStyle/>
              <a:p>
                <a:endParaRPr lang="en-US"/>
              </a:p>
            </p:txBody>
          </p:sp>
          <p:sp>
            <p:nvSpPr>
              <p:cNvPr id="76504" name="Freeform 728"/>
              <p:cNvSpPr>
                <a:spLocks/>
              </p:cNvSpPr>
              <p:nvPr/>
            </p:nvSpPr>
            <p:spPr bwMode="auto">
              <a:xfrm>
                <a:off x="2407" y="2474"/>
                <a:ext cx="22" cy="21"/>
              </a:xfrm>
              <a:custGeom>
                <a:avLst/>
                <a:gdLst/>
                <a:ahLst/>
                <a:cxnLst>
                  <a:cxn ang="0">
                    <a:pos x="21" y="5"/>
                  </a:cxn>
                  <a:cxn ang="0">
                    <a:pos x="4" y="0"/>
                  </a:cxn>
                  <a:cxn ang="0">
                    <a:pos x="1" y="11"/>
                  </a:cxn>
                  <a:cxn ang="0">
                    <a:pos x="0" y="15"/>
                  </a:cxn>
                  <a:cxn ang="0">
                    <a:pos x="0" y="20"/>
                  </a:cxn>
                  <a:cxn ang="0">
                    <a:pos x="18" y="20"/>
                  </a:cxn>
                  <a:cxn ang="0">
                    <a:pos x="18" y="15"/>
                  </a:cxn>
                  <a:cxn ang="0">
                    <a:pos x="9" y="15"/>
                  </a:cxn>
                  <a:cxn ang="0">
                    <a:pos x="18" y="18"/>
                  </a:cxn>
                  <a:cxn ang="0">
                    <a:pos x="21" y="5"/>
                  </a:cxn>
                </a:cxnLst>
                <a:rect l="0" t="0" r="r" b="b"/>
                <a:pathLst>
                  <a:path w="22" h="21">
                    <a:moveTo>
                      <a:pt x="21" y="5"/>
                    </a:moveTo>
                    <a:lnTo>
                      <a:pt x="4" y="0"/>
                    </a:lnTo>
                    <a:lnTo>
                      <a:pt x="1" y="11"/>
                    </a:lnTo>
                    <a:lnTo>
                      <a:pt x="0" y="15"/>
                    </a:lnTo>
                    <a:lnTo>
                      <a:pt x="0" y="20"/>
                    </a:lnTo>
                    <a:lnTo>
                      <a:pt x="18" y="20"/>
                    </a:lnTo>
                    <a:lnTo>
                      <a:pt x="18" y="15"/>
                    </a:lnTo>
                    <a:lnTo>
                      <a:pt x="9" y="15"/>
                    </a:lnTo>
                    <a:lnTo>
                      <a:pt x="18" y="18"/>
                    </a:lnTo>
                    <a:lnTo>
                      <a:pt x="21" y="5"/>
                    </a:lnTo>
                  </a:path>
                </a:pathLst>
              </a:custGeom>
              <a:solidFill>
                <a:srgbClr val="000000"/>
              </a:solidFill>
              <a:ln w="9525" cap="rnd">
                <a:noFill/>
                <a:round/>
                <a:headEnd/>
                <a:tailEnd/>
              </a:ln>
              <a:effectLst/>
            </p:spPr>
            <p:txBody>
              <a:bodyPr/>
              <a:lstStyle/>
              <a:p>
                <a:endParaRPr lang="en-US"/>
              </a:p>
            </p:txBody>
          </p:sp>
          <p:sp>
            <p:nvSpPr>
              <p:cNvPr id="76505" name="Freeform 729"/>
              <p:cNvSpPr>
                <a:spLocks/>
              </p:cNvSpPr>
              <p:nvPr/>
            </p:nvSpPr>
            <p:spPr bwMode="auto">
              <a:xfrm>
                <a:off x="2407" y="2510"/>
                <a:ext cx="23" cy="24"/>
              </a:xfrm>
              <a:custGeom>
                <a:avLst/>
                <a:gdLst/>
                <a:ahLst/>
                <a:cxnLst>
                  <a:cxn ang="0">
                    <a:pos x="18" y="2"/>
                  </a:cxn>
                  <a:cxn ang="0">
                    <a:pos x="0" y="2"/>
                  </a:cxn>
                  <a:cxn ang="0">
                    <a:pos x="0" y="3"/>
                  </a:cxn>
                  <a:cxn ang="0">
                    <a:pos x="1" y="7"/>
                  </a:cxn>
                  <a:cxn ang="0">
                    <a:pos x="4" y="19"/>
                  </a:cxn>
                  <a:cxn ang="0">
                    <a:pos x="6" y="23"/>
                  </a:cxn>
                  <a:cxn ang="0">
                    <a:pos x="22" y="15"/>
                  </a:cxn>
                  <a:cxn ang="0">
                    <a:pos x="21" y="12"/>
                  </a:cxn>
                  <a:cxn ang="0">
                    <a:pos x="18" y="0"/>
                  </a:cxn>
                  <a:cxn ang="0">
                    <a:pos x="9" y="3"/>
                  </a:cxn>
                  <a:cxn ang="0">
                    <a:pos x="18" y="3"/>
                  </a:cxn>
                  <a:cxn ang="0">
                    <a:pos x="18" y="2"/>
                  </a:cxn>
                </a:cxnLst>
                <a:rect l="0" t="0" r="r" b="b"/>
                <a:pathLst>
                  <a:path w="23" h="24">
                    <a:moveTo>
                      <a:pt x="18" y="2"/>
                    </a:moveTo>
                    <a:lnTo>
                      <a:pt x="0" y="2"/>
                    </a:lnTo>
                    <a:lnTo>
                      <a:pt x="0" y="3"/>
                    </a:lnTo>
                    <a:lnTo>
                      <a:pt x="1" y="7"/>
                    </a:lnTo>
                    <a:lnTo>
                      <a:pt x="4" y="19"/>
                    </a:lnTo>
                    <a:lnTo>
                      <a:pt x="6" y="23"/>
                    </a:lnTo>
                    <a:lnTo>
                      <a:pt x="22" y="15"/>
                    </a:lnTo>
                    <a:lnTo>
                      <a:pt x="21" y="12"/>
                    </a:lnTo>
                    <a:lnTo>
                      <a:pt x="18" y="0"/>
                    </a:lnTo>
                    <a:lnTo>
                      <a:pt x="9" y="3"/>
                    </a:lnTo>
                    <a:lnTo>
                      <a:pt x="18" y="3"/>
                    </a:lnTo>
                    <a:lnTo>
                      <a:pt x="18" y="2"/>
                    </a:lnTo>
                  </a:path>
                </a:pathLst>
              </a:custGeom>
              <a:solidFill>
                <a:srgbClr val="000000"/>
              </a:solidFill>
              <a:ln w="9525" cap="rnd">
                <a:noFill/>
                <a:round/>
                <a:headEnd/>
                <a:tailEnd/>
              </a:ln>
              <a:effectLst/>
            </p:spPr>
            <p:txBody>
              <a:bodyPr/>
              <a:lstStyle/>
              <a:p>
                <a:endParaRPr lang="en-US"/>
              </a:p>
            </p:txBody>
          </p:sp>
          <p:sp>
            <p:nvSpPr>
              <p:cNvPr id="76506" name="Freeform 730"/>
              <p:cNvSpPr>
                <a:spLocks/>
              </p:cNvSpPr>
              <p:nvPr/>
            </p:nvSpPr>
            <p:spPr bwMode="auto">
              <a:xfrm>
                <a:off x="2423" y="2540"/>
                <a:ext cx="25" cy="26"/>
              </a:xfrm>
              <a:custGeom>
                <a:avLst/>
                <a:gdLst/>
                <a:ahLst/>
                <a:cxnLst>
                  <a:cxn ang="0">
                    <a:pos x="14" y="0"/>
                  </a:cxn>
                  <a:cxn ang="0">
                    <a:pos x="0" y="10"/>
                  </a:cxn>
                  <a:cxn ang="0">
                    <a:pos x="2" y="13"/>
                  </a:cxn>
                  <a:cxn ang="0">
                    <a:pos x="4" y="16"/>
                  </a:cxn>
                  <a:cxn ang="0">
                    <a:pos x="10" y="25"/>
                  </a:cxn>
                  <a:cxn ang="0">
                    <a:pos x="24" y="13"/>
                  </a:cxn>
                  <a:cxn ang="0">
                    <a:pos x="16" y="3"/>
                  </a:cxn>
                  <a:cxn ang="0">
                    <a:pos x="9" y="10"/>
                  </a:cxn>
                  <a:cxn ang="0">
                    <a:pos x="18" y="6"/>
                  </a:cxn>
                  <a:cxn ang="0">
                    <a:pos x="14" y="0"/>
                  </a:cxn>
                </a:cxnLst>
                <a:rect l="0" t="0" r="r" b="b"/>
                <a:pathLst>
                  <a:path w="25" h="26">
                    <a:moveTo>
                      <a:pt x="14" y="0"/>
                    </a:moveTo>
                    <a:lnTo>
                      <a:pt x="0" y="10"/>
                    </a:lnTo>
                    <a:lnTo>
                      <a:pt x="2" y="13"/>
                    </a:lnTo>
                    <a:lnTo>
                      <a:pt x="4" y="16"/>
                    </a:lnTo>
                    <a:lnTo>
                      <a:pt x="10" y="25"/>
                    </a:lnTo>
                    <a:lnTo>
                      <a:pt x="24" y="13"/>
                    </a:lnTo>
                    <a:lnTo>
                      <a:pt x="16" y="3"/>
                    </a:lnTo>
                    <a:lnTo>
                      <a:pt x="9" y="10"/>
                    </a:lnTo>
                    <a:lnTo>
                      <a:pt x="18" y="6"/>
                    </a:lnTo>
                    <a:lnTo>
                      <a:pt x="14" y="0"/>
                    </a:lnTo>
                  </a:path>
                </a:pathLst>
              </a:custGeom>
              <a:solidFill>
                <a:srgbClr val="000000"/>
              </a:solidFill>
              <a:ln w="9525" cap="rnd">
                <a:noFill/>
                <a:round/>
                <a:headEnd/>
                <a:tailEnd/>
              </a:ln>
              <a:effectLst/>
            </p:spPr>
            <p:txBody>
              <a:bodyPr/>
              <a:lstStyle/>
              <a:p>
                <a:endParaRPr lang="en-US"/>
              </a:p>
            </p:txBody>
          </p:sp>
          <p:sp>
            <p:nvSpPr>
              <p:cNvPr id="76507" name="Freeform 731"/>
              <p:cNvSpPr>
                <a:spLocks/>
              </p:cNvSpPr>
              <p:nvPr/>
            </p:nvSpPr>
            <p:spPr bwMode="auto">
              <a:xfrm>
                <a:off x="2447" y="2565"/>
                <a:ext cx="27" cy="26"/>
              </a:xfrm>
              <a:custGeom>
                <a:avLst/>
                <a:gdLst/>
                <a:ahLst/>
                <a:cxnLst>
                  <a:cxn ang="0">
                    <a:pos x="12" y="0"/>
                  </a:cxn>
                  <a:cxn ang="0">
                    <a:pos x="0" y="13"/>
                  </a:cxn>
                  <a:cxn ang="0">
                    <a:pos x="0" y="14"/>
                  </a:cxn>
                  <a:cxn ang="0">
                    <a:pos x="15" y="25"/>
                  </a:cxn>
                  <a:cxn ang="0">
                    <a:pos x="26" y="11"/>
                  </a:cxn>
                  <a:cxn ang="0">
                    <a:pos x="13" y="1"/>
                  </a:cxn>
                  <a:cxn ang="0">
                    <a:pos x="12" y="0"/>
                  </a:cxn>
                </a:cxnLst>
                <a:rect l="0" t="0" r="r" b="b"/>
                <a:pathLst>
                  <a:path w="27" h="26">
                    <a:moveTo>
                      <a:pt x="12" y="0"/>
                    </a:moveTo>
                    <a:lnTo>
                      <a:pt x="0" y="13"/>
                    </a:lnTo>
                    <a:lnTo>
                      <a:pt x="0" y="14"/>
                    </a:lnTo>
                    <a:lnTo>
                      <a:pt x="15" y="25"/>
                    </a:lnTo>
                    <a:lnTo>
                      <a:pt x="26" y="11"/>
                    </a:lnTo>
                    <a:lnTo>
                      <a:pt x="13" y="1"/>
                    </a:lnTo>
                    <a:lnTo>
                      <a:pt x="12" y="0"/>
                    </a:lnTo>
                  </a:path>
                </a:pathLst>
              </a:custGeom>
              <a:solidFill>
                <a:srgbClr val="000000"/>
              </a:solidFill>
              <a:ln w="9525" cap="rnd">
                <a:noFill/>
                <a:round/>
                <a:headEnd/>
                <a:tailEnd/>
              </a:ln>
              <a:effectLst/>
            </p:spPr>
            <p:txBody>
              <a:bodyPr/>
              <a:lstStyle/>
              <a:p>
                <a:endParaRPr lang="en-US"/>
              </a:p>
            </p:txBody>
          </p:sp>
          <p:sp>
            <p:nvSpPr>
              <p:cNvPr id="76508" name="Freeform 732"/>
              <p:cNvSpPr>
                <a:spLocks/>
              </p:cNvSpPr>
              <p:nvPr/>
            </p:nvSpPr>
            <p:spPr bwMode="auto">
              <a:xfrm>
                <a:off x="2477" y="2586"/>
                <a:ext cx="26" cy="25"/>
              </a:xfrm>
              <a:custGeom>
                <a:avLst/>
                <a:gdLst/>
                <a:ahLst/>
                <a:cxnLst>
                  <a:cxn ang="0">
                    <a:pos x="10" y="0"/>
                  </a:cxn>
                  <a:cxn ang="0">
                    <a:pos x="0" y="15"/>
                  </a:cxn>
                  <a:cxn ang="0">
                    <a:pos x="0" y="15"/>
                  </a:cxn>
                  <a:cxn ang="0">
                    <a:pos x="3" y="17"/>
                  </a:cxn>
                  <a:cxn ang="0">
                    <a:pos x="16" y="24"/>
                  </a:cxn>
                  <a:cxn ang="0">
                    <a:pos x="25" y="9"/>
                  </a:cxn>
                  <a:cxn ang="0">
                    <a:pos x="10" y="0"/>
                  </a:cxn>
                  <a:cxn ang="0">
                    <a:pos x="7" y="9"/>
                  </a:cxn>
                  <a:cxn ang="0">
                    <a:pos x="13" y="2"/>
                  </a:cxn>
                  <a:cxn ang="0">
                    <a:pos x="10" y="0"/>
                  </a:cxn>
                </a:cxnLst>
                <a:rect l="0" t="0" r="r" b="b"/>
                <a:pathLst>
                  <a:path w="26" h="25">
                    <a:moveTo>
                      <a:pt x="10" y="0"/>
                    </a:moveTo>
                    <a:lnTo>
                      <a:pt x="0" y="15"/>
                    </a:lnTo>
                    <a:lnTo>
                      <a:pt x="0" y="15"/>
                    </a:lnTo>
                    <a:lnTo>
                      <a:pt x="3" y="17"/>
                    </a:lnTo>
                    <a:lnTo>
                      <a:pt x="16" y="24"/>
                    </a:lnTo>
                    <a:lnTo>
                      <a:pt x="25" y="9"/>
                    </a:lnTo>
                    <a:lnTo>
                      <a:pt x="10" y="0"/>
                    </a:lnTo>
                    <a:lnTo>
                      <a:pt x="7" y="9"/>
                    </a:lnTo>
                    <a:lnTo>
                      <a:pt x="13" y="2"/>
                    </a:lnTo>
                    <a:lnTo>
                      <a:pt x="10" y="0"/>
                    </a:lnTo>
                  </a:path>
                </a:pathLst>
              </a:custGeom>
              <a:solidFill>
                <a:srgbClr val="000000"/>
              </a:solidFill>
              <a:ln w="9525" cap="rnd">
                <a:noFill/>
                <a:round/>
                <a:headEnd/>
                <a:tailEnd/>
              </a:ln>
              <a:effectLst/>
            </p:spPr>
            <p:txBody>
              <a:bodyPr/>
              <a:lstStyle/>
              <a:p>
                <a:endParaRPr lang="en-US"/>
              </a:p>
            </p:txBody>
          </p:sp>
          <p:sp>
            <p:nvSpPr>
              <p:cNvPr id="76509" name="Freeform 733"/>
              <p:cNvSpPr>
                <a:spLocks/>
              </p:cNvSpPr>
              <p:nvPr/>
            </p:nvSpPr>
            <p:spPr bwMode="auto">
              <a:xfrm>
                <a:off x="2509" y="2603"/>
                <a:ext cx="25" cy="25"/>
              </a:xfrm>
              <a:custGeom>
                <a:avLst/>
                <a:gdLst/>
                <a:ahLst/>
                <a:cxnLst>
                  <a:cxn ang="0">
                    <a:pos x="8" y="0"/>
                  </a:cxn>
                  <a:cxn ang="0">
                    <a:pos x="0" y="16"/>
                  </a:cxn>
                  <a:cxn ang="0">
                    <a:pos x="9" y="21"/>
                  </a:cxn>
                  <a:cxn ang="0">
                    <a:pos x="16" y="24"/>
                  </a:cxn>
                  <a:cxn ang="0">
                    <a:pos x="24" y="8"/>
                  </a:cxn>
                  <a:cxn ang="0">
                    <a:pos x="16" y="4"/>
                  </a:cxn>
                  <a:cxn ang="0">
                    <a:pos x="8" y="0"/>
                  </a:cxn>
                </a:cxnLst>
                <a:rect l="0" t="0" r="r" b="b"/>
                <a:pathLst>
                  <a:path w="25" h="25">
                    <a:moveTo>
                      <a:pt x="8" y="0"/>
                    </a:moveTo>
                    <a:lnTo>
                      <a:pt x="0" y="16"/>
                    </a:lnTo>
                    <a:lnTo>
                      <a:pt x="9" y="21"/>
                    </a:lnTo>
                    <a:lnTo>
                      <a:pt x="16" y="24"/>
                    </a:lnTo>
                    <a:lnTo>
                      <a:pt x="24" y="8"/>
                    </a:lnTo>
                    <a:lnTo>
                      <a:pt x="16" y="4"/>
                    </a:lnTo>
                    <a:lnTo>
                      <a:pt x="8" y="0"/>
                    </a:lnTo>
                  </a:path>
                </a:pathLst>
              </a:custGeom>
              <a:solidFill>
                <a:srgbClr val="000000"/>
              </a:solidFill>
              <a:ln w="9525" cap="rnd">
                <a:noFill/>
                <a:round/>
                <a:headEnd/>
                <a:tailEnd/>
              </a:ln>
              <a:effectLst/>
            </p:spPr>
            <p:txBody>
              <a:bodyPr/>
              <a:lstStyle/>
              <a:p>
                <a:endParaRPr lang="en-US"/>
              </a:p>
            </p:txBody>
          </p:sp>
          <p:sp>
            <p:nvSpPr>
              <p:cNvPr id="76510" name="Freeform 734"/>
              <p:cNvSpPr>
                <a:spLocks/>
              </p:cNvSpPr>
              <p:nvPr/>
            </p:nvSpPr>
            <p:spPr bwMode="auto">
              <a:xfrm>
                <a:off x="2542" y="2618"/>
                <a:ext cx="25" cy="25"/>
              </a:xfrm>
              <a:custGeom>
                <a:avLst/>
                <a:gdLst/>
                <a:ahLst/>
                <a:cxnLst>
                  <a:cxn ang="0">
                    <a:pos x="7" y="0"/>
                  </a:cxn>
                  <a:cxn ang="0">
                    <a:pos x="0" y="17"/>
                  </a:cxn>
                  <a:cxn ang="0">
                    <a:pos x="17" y="24"/>
                  </a:cxn>
                  <a:cxn ang="0">
                    <a:pos x="24" y="7"/>
                  </a:cxn>
                  <a:cxn ang="0">
                    <a:pos x="7" y="0"/>
                  </a:cxn>
                </a:cxnLst>
                <a:rect l="0" t="0" r="r" b="b"/>
                <a:pathLst>
                  <a:path w="25" h="25">
                    <a:moveTo>
                      <a:pt x="7" y="0"/>
                    </a:moveTo>
                    <a:lnTo>
                      <a:pt x="0" y="17"/>
                    </a:lnTo>
                    <a:lnTo>
                      <a:pt x="17" y="24"/>
                    </a:lnTo>
                    <a:lnTo>
                      <a:pt x="24" y="7"/>
                    </a:lnTo>
                    <a:lnTo>
                      <a:pt x="7" y="0"/>
                    </a:lnTo>
                  </a:path>
                </a:pathLst>
              </a:custGeom>
              <a:solidFill>
                <a:srgbClr val="000000"/>
              </a:solidFill>
              <a:ln w="9525" cap="rnd">
                <a:noFill/>
                <a:round/>
                <a:headEnd/>
                <a:tailEnd/>
              </a:ln>
              <a:effectLst/>
            </p:spPr>
            <p:txBody>
              <a:bodyPr/>
              <a:lstStyle/>
              <a:p>
                <a:endParaRPr lang="en-US"/>
              </a:p>
            </p:txBody>
          </p:sp>
          <p:sp>
            <p:nvSpPr>
              <p:cNvPr id="76511" name="Freeform 735"/>
              <p:cNvSpPr>
                <a:spLocks/>
              </p:cNvSpPr>
              <p:nvPr/>
            </p:nvSpPr>
            <p:spPr bwMode="auto">
              <a:xfrm>
                <a:off x="2576" y="2632"/>
                <a:ext cx="24" cy="24"/>
              </a:xfrm>
              <a:custGeom>
                <a:avLst/>
                <a:gdLst/>
                <a:ahLst/>
                <a:cxnLst>
                  <a:cxn ang="0">
                    <a:pos x="6" y="0"/>
                  </a:cxn>
                  <a:cxn ang="0">
                    <a:pos x="0" y="17"/>
                  </a:cxn>
                  <a:cxn ang="0">
                    <a:pos x="11" y="21"/>
                  </a:cxn>
                  <a:cxn ang="0">
                    <a:pos x="17" y="23"/>
                  </a:cxn>
                  <a:cxn ang="0">
                    <a:pos x="23" y="6"/>
                  </a:cxn>
                  <a:cxn ang="0">
                    <a:pos x="18" y="4"/>
                  </a:cxn>
                  <a:cxn ang="0">
                    <a:pos x="6" y="0"/>
                  </a:cxn>
                </a:cxnLst>
                <a:rect l="0" t="0" r="r" b="b"/>
                <a:pathLst>
                  <a:path w="24" h="24">
                    <a:moveTo>
                      <a:pt x="6" y="0"/>
                    </a:moveTo>
                    <a:lnTo>
                      <a:pt x="0" y="17"/>
                    </a:lnTo>
                    <a:lnTo>
                      <a:pt x="11" y="21"/>
                    </a:lnTo>
                    <a:lnTo>
                      <a:pt x="17" y="23"/>
                    </a:lnTo>
                    <a:lnTo>
                      <a:pt x="23" y="6"/>
                    </a:lnTo>
                    <a:lnTo>
                      <a:pt x="18" y="4"/>
                    </a:lnTo>
                    <a:lnTo>
                      <a:pt x="6" y="0"/>
                    </a:lnTo>
                  </a:path>
                </a:pathLst>
              </a:custGeom>
              <a:solidFill>
                <a:srgbClr val="000000"/>
              </a:solidFill>
              <a:ln w="9525" cap="rnd">
                <a:noFill/>
                <a:round/>
                <a:headEnd/>
                <a:tailEnd/>
              </a:ln>
              <a:effectLst/>
            </p:spPr>
            <p:txBody>
              <a:bodyPr/>
              <a:lstStyle/>
              <a:p>
                <a:endParaRPr lang="en-US"/>
              </a:p>
            </p:txBody>
          </p:sp>
          <p:sp>
            <p:nvSpPr>
              <p:cNvPr id="76512" name="Freeform 736"/>
              <p:cNvSpPr>
                <a:spLocks/>
              </p:cNvSpPr>
              <p:nvPr/>
            </p:nvSpPr>
            <p:spPr bwMode="auto">
              <a:xfrm>
                <a:off x="2610" y="2644"/>
                <a:ext cx="23" cy="23"/>
              </a:xfrm>
              <a:custGeom>
                <a:avLst/>
                <a:gdLst/>
                <a:ahLst/>
                <a:cxnLst>
                  <a:cxn ang="0">
                    <a:pos x="6" y="0"/>
                  </a:cxn>
                  <a:cxn ang="0">
                    <a:pos x="0" y="17"/>
                  </a:cxn>
                  <a:cxn ang="0">
                    <a:pos x="3" y="18"/>
                  </a:cxn>
                  <a:cxn ang="0">
                    <a:pos x="17" y="22"/>
                  </a:cxn>
                  <a:cxn ang="0">
                    <a:pos x="22" y="5"/>
                  </a:cxn>
                  <a:cxn ang="0">
                    <a:pos x="10" y="1"/>
                  </a:cxn>
                  <a:cxn ang="0">
                    <a:pos x="6" y="0"/>
                  </a:cxn>
                </a:cxnLst>
                <a:rect l="0" t="0" r="r" b="b"/>
                <a:pathLst>
                  <a:path w="23" h="23">
                    <a:moveTo>
                      <a:pt x="6" y="0"/>
                    </a:moveTo>
                    <a:lnTo>
                      <a:pt x="0" y="17"/>
                    </a:lnTo>
                    <a:lnTo>
                      <a:pt x="3" y="18"/>
                    </a:lnTo>
                    <a:lnTo>
                      <a:pt x="17" y="22"/>
                    </a:lnTo>
                    <a:lnTo>
                      <a:pt x="22" y="5"/>
                    </a:lnTo>
                    <a:lnTo>
                      <a:pt x="10" y="1"/>
                    </a:lnTo>
                    <a:lnTo>
                      <a:pt x="6" y="0"/>
                    </a:lnTo>
                  </a:path>
                </a:pathLst>
              </a:custGeom>
              <a:solidFill>
                <a:srgbClr val="000000"/>
              </a:solidFill>
              <a:ln w="9525" cap="rnd">
                <a:noFill/>
                <a:round/>
                <a:headEnd/>
                <a:tailEnd/>
              </a:ln>
              <a:effectLst/>
            </p:spPr>
            <p:txBody>
              <a:bodyPr/>
              <a:lstStyle/>
              <a:p>
                <a:endParaRPr lang="en-US"/>
              </a:p>
            </p:txBody>
          </p:sp>
          <p:sp>
            <p:nvSpPr>
              <p:cNvPr id="76513" name="Freeform 737"/>
              <p:cNvSpPr>
                <a:spLocks/>
              </p:cNvSpPr>
              <p:nvPr/>
            </p:nvSpPr>
            <p:spPr bwMode="auto">
              <a:xfrm>
                <a:off x="2645" y="2655"/>
                <a:ext cx="23" cy="22"/>
              </a:xfrm>
              <a:custGeom>
                <a:avLst/>
                <a:gdLst/>
                <a:ahLst/>
                <a:cxnLst>
                  <a:cxn ang="0">
                    <a:pos x="5" y="0"/>
                  </a:cxn>
                  <a:cxn ang="0">
                    <a:pos x="0" y="16"/>
                  </a:cxn>
                  <a:cxn ang="0">
                    <a:pos x="17" y="21"/>
                  </a:cxn>
                  <a:cxn ang="0">
                    <a:pos x="22" y="5"/>
                  </a:cxn>
                  <a:cxn ang="0">
                    <a:pos x="5" y="0"/>
                  </a:cxn>
                </a:cxnLst>
                <a:rect l="0" t="0" r="r" b="b"/>
                <a:pathLst>
                  <a:path w="23" h="22">
                    <a:moveTo>
                      <a:pt x="5" y="0"/>
                    </a:moveTo>
                    <a:lnTo>
                      <a:pt x="0" y="16"/>
                    </a:lnTo>
                    <a:lnTo>
                      <a:pt x="17" y="21"/>
                    </a:lnTo>
                    <a:lnTo>
                      <a:pt x="22" y="5"/>
                    </a:lnTo>
                    <a:lnTo>
                      <a:pt x="5" y="0"/>
                    </a:lnTo>
                  </a:path>
                </a:pathLst>
              </a:custGeom>
              <a:solidFill>
                <a:srgbClr val="000000"/>
              </a:solidFill>
              <a:ln w="9525" cap="rnd">
                <a:noFill/>
                <a:round/>
                <a:headEnd/>
                <a:tailEnd/>
              </a:ln>
              <a:effectLst/>
            </p:spPr>
            <p:txBody>
              <a:bodyPr/>
              <a:lstStyle/>
              <a:p>
                <a:endParaRPr lang="en-US"/>
              </a:p>
            </p:txBody>
          </p:sp>
          <p:sp>
            <p:nvSpPr>
              <p:cNvPr id="76514" name="Freeform 738"/>
              <p:cNvSpPr>
                <a:spLocks/>
              </p:cNvSpPr>
              <p:nvPr/>
            </p:nvSpPr>
            <p:spPr bwMode="auto">
              <a:xfrm>
                <a:off x="2680" y="2664"/>
                <a:ext cx="22" cy="22"/>
              </a:xfrm>
              <a:custGeom>
                <a:avLst/>
                <a:gdLst/>
                <a:ahLst/>
                <a:cxnLst>
                  <a:cxn ang="0">
                    <a:pos x="4" y="0"/>
                  </a:cxn>
                  <a:cxn ang="0">
                    <a:pos x="0" y="16"/>
                  </a:cxn>
                  <a:cxn ang="0">
                    <a:pos x="17" y="21"/>
                  </a:cxn>
                  <a:cxn ang="0">
                    <a:pos x="21" y="5"/>
                  </a:cxn>
                  <a:cxn ang="0">
                    <a:pos x="4" y="0"/>
                  </a:cxn>
                </a:cxnLst>
                <a:rect l="0" t="0" r="r" b="b"/>
                <a:pathLst>
                  <a:path w="22" h="22">
                    <a:moveTo>
                      <a:pt x="4" y="0"/>
                    </a:moveTo>
                    <a:lnTo>
                      <a:pt x="0" y="16"/>
                    </a:lnTo>
                    <a:lnTo>
                      <a:pt x="17" y="21"/>
                    </a:lnTo>
                    <a:lnTo>
                      <a:pt x="21" y="5"/>
                    </a:lnTo>
                    <a:lnTo>
                      <a:pt x="4" y="0"/>
                    </a:lnTo>
                  </a:path>
                </a:pathLst>
              </a:custGeom>
              <a:solidFill>
                <a:srgbClr val="000000"/>
              </a:solidFill>
              <a:ln w="9525" cap="rnd">
                <a:noFill/>
                <a:round/>
                <a:headEnd/>
                <a:tailEnd/>
              </a:ln>
              <a:effectLst/>
            </p:spPr>
            <p:txBody>
              <a:bodyPr/>
              <a:lstStyle/>
              <a:p>
                <a:endParaRPr lang="en-US"/>
              </a:p>
            </p:txBody>
          </p:sp>
          <p:sp>
            <p:nvSpPr>
              <p:cNvPr id="76515" name="Freeform 739"/>
              <p:cNvSpPr>
                <a:spLocks/>
              </p:cNvSpPr>
              <p:nvPr/>
            </p:nvSpPr>
            <p:spPr bwMode="auto">
              <a:xfrm>
                <a:off x="2715" y="2672"/>
                <a:ext cx="22" cy="22"/>
              </a:xfrm>
              <a:custGeom>
                <a:avLst/>
                <a:gdLst/>
                <a:ahLst/>
                <a:cxnLst>
                  <a:cxn ang="0">
                    <a:pos x="4" y="0"/>
                  </a:cxn>
                  <a:cxn ang="0">
                    <a:pos x="0" y="17"/>
                  </a:cxn>
                  <a:cxn ang="0">
                    <a:pos x="17" y="21"/>
                  </a:cxn>
                  <a:cxn ang="0">
                    <a:pos x="21" y="4"/>
                  </a:cxn>
                  <a:cxn ang="0">
                    <a:pos x="4" y="0"/>
                  </a:cxn>
                </a:cxnLst>
                <a:rect l="0" t="0" r="r" b="b"/>
                <a:pathLst>
                  <a:path w="22" h="22">
                    <a:moveTo>
                      <a:pt x="4" y="0"/>
                    </a:moveTo>
                    <a:lnTo>
                      <a:pt x="0" y="17"/>
                    </a:lnTo>
                    <a:lnTo>
                      <a:pt x="17" y="21"/>
                    </a:lnTo>
                    <a:lnTo>
                      <a:pt x="21" y="4"/>
                    </a:lnTo>
                    <a:lnTo>
                      <a:pt x="4" y="0"/>
                    </a:lnTo>
                  </a:path>
                </a:pathLst>
              </a:custGeom>
              <a:solidFill>
                <a:srgbClr val="000000"/>
              </a:solidFill>
              <a:ln w="9525" cap="rnd">
                <a:noFill/>
                <a:round/>
                <a:headEnd/>
                <a:tailEnd/>
              </a:ln>
              <a:effectLst/>
            </p:spPr>
            <p:txBody>
              <a:bodyPr/>
              <a:lstStyle/>
              <a:p>
                <a:endParaRPr lang="en-US"/>
              </a:p>
            </p:txBody>
          </p:sp>
          <p:sp>
            <p:nvSpPr>
              <p:cNvPr id="76516" name="Freeform 740"/>
              <p:cNvSpPr>
                <a:spLocks/>
              </p:cNvSpPr>
              <p:nvPr/>
            </p:nvSpPr>
            <p:spPr bwMode="auto">
              <a:xfrm>
                <a:off x="2750" y="2680"/>
                <a:ext cx="22" cy="22"/>
              </a:xfrm>
              <a:custGeom>
                <a:avLst/>
                <a:gdLst/>
                <a:ahLst/>
                <a:cxnLst>
                  <a:cxn ang="0">
                    <a:pos x="4" y="0"/>
                  </a:cxn>
                  <a:cxn ang="0">
                    <a:pos x="0" y="17"/>
                  </a:cxn>
                  <a:cxn ang="0">
                    <a:pos x="17" y="21"/>
                  </a:cxn>
                  <a:cxn ang="0">
                    <a:pos x="21" y="4"/>
                  </a:cxn>
                  <a:cxn ang="0">
                    <a:pos x="4" y="0"/>
                  </a:cxn>
                </a:cxnLst>
                <a:rect l="0" t="0" r="r" b="b"/>
                <a:pathLst>
                  <a:path w="22" h="22">
                    <a:moveTo>
                      <a:pt x="4" y="0"/>
                    </a:moveTo>
                    <a:lnTo>
                      <a:pt x="0" y="17"/>
                    </a:lnTo>
                    <a:lnTo>
                      <a:pt x="17" y="21"/>
                    </a:lnTo>
                    <a:lnTo>
                      <a:pt x="21" y="4"/>
                    </a:lnTo>
                    <a:lnTo>
                      <a:pt x="4" y="0"/>
                    </a:lnTo>
                  </a:path>
                </a:pathLst>
              </a:custGeom>
              <a:solidFill>
                <a:srgbClr val="000000"/>
              </a:solidFill>
              <a:ln w="9525" cap="rnd">
                <a:noFill/>
                <a:round/>
                <a:headEnd/>
                <a:tailEnd/>
              </a:ln>
              <a:effectLst/>
            </p:spPr>
            <p:txBody>
              <a:bodyPr/>
              <a:lstStyle/>
              <a:p>
                <a:endParaRPr lang="en-US"/>
              </a:p>
            </p:txBody>
          </p:sp>
          <p:sp>
            <p:nvSpPr>
              <p:cNvPr id="76517" name="Freeform 741"/>
              <p:cNvSpPr>
                <a:spLocks/>
              </p:cNvSpPr>
              <p:nvPr/>
            </p:nvSpPr>
            <p:spPr bwMode="auto">
              <a:xfrm>
                <a:off x="2786" y="2687"/>
                <a:ext cx="21" cy="21"/>
              </a:xfrm>
              <a:custGeom>
                <a:avLst/>
                <a:gdLst/>
                <a:ahLst/>
                <a:cxnLst>
                  <a:cxn ang="0">
                    <a:pos x="3" y="0"/>
                  </a:cxn>
                  <a:cxn ang="0">
                    <a:pos x="0" y="17"/>
                  </a:cxn>
                  <a:cxn ang="0">
                    <a:pos x="17" y="20"/>
                  </a:cxn>
                  <a:cxn ang="0">
                    <a:pos x="20" y="3"/>
                  </a:cxn>
                  <a:cxn ang="0">
                    <a:pos x="3" y="0"/>
                  </a:cxn>
                </a:cxnLst>
                <a:rect l="0" t="0" r="r" b="b"/>
                <a:pathLst>
                  <a:path w="21" h="21">
                    <a:moveTo>
                      <a:pt x="3" y="0"/>
                    </a:moveTo>
                    <a:lnTo>
                      <a:pt x="0" y="17"/>
                    </a:lnTo>
                    <a:lnTo>
                      <a:pt x="17" y="20"/>
                    </a:lnTo>
                    <a:lnTo>
                      <a:pt x="20" y="3"/>
                    </a:lnTo>
                    <a:lnTo>
                      <a:pt x="3" y="0"/>
                    </a:lnTo>
                  </a:path>
                </a:pathLst>
              </a:custGeom>
              <a:solidFill>
                <a:srgbClr val="000000"/>
              </a:solidFill>
              <a:ln w="9525" cap="rnd">
                <a:noFill/>
                <a:round/>
                <a:headEnd/>
                <a:tailEnd/>
              </a:ln>
              <a:effectLst/>
            </p:spPr>
            <p:txBody>
              <a:bodyPr/>
              <a:lstStyle/>
              <a:p>
                <a:endParaRPr lang="en-US"/>
              </a:p>
            </p:txBody>
          </p:sp>
          <p:sp>
            <p:nvSpPr>
              <p:cNvPr id="76518" name="Freeform 742"/>
              <p:cNvSpPr>
                <a:spLocks/>
              </p:cNvSpPr>
              <p:nvPr/>
            </p:nvSpPr>
            <p:spPr bwMode="auto">
              <a:xfrm>
                <a:off x="2821" y="2694"/>
                <a:ext cx="22" cy="21"/>
              </a:xfrm>
              <a:custGeom>
                <a:avLst/>
                <a:gdLst/>
                <a:ahLst/>
                <a:cxnLst>
                  <a:cxn ang="0">
                    <a:pos x="3" y="0"/>
                  </a:cxn>
                  <a:cxn ang="0">
                    <a:pos x="0" y="17"/>
                  </a:cxn>
                  <a:cxn ang="0">
                    <a:pos x="18" y="20"/>
                  </a:cxn>
                  <a:cxn ang="0">
                    <a:pos x="21" y="3"/>
                  </a:cxn>
                  <a:cxn ang="0">
                    <a:pos x="3" y="0"/>
                  </a:cxn>
                </a:cxnLst>
                <a:rect l="0" t="0" r="r" b="b"/>
                <a:pathLst>
                  <a:path w="22" h="21">
                    <a:moveTo>
                      <a:pt x="3" y="0"/>
                    </a:moveTo>
                    <a:lnTo>
                      <a:pt x="0" y="17"/>
                    </a:lnTo>
                    <a:lnTo>
                      <a:pt x="18" y="20"/>
                    </a:lnTo>
                    <a:lnTo>
                      <a:pt x="21" y="3"/>
                    </a:lnTo>
                    <a:lnTo>
                      <a:pt x="3" y="0"/>
                    </a:lnTo>
                  </a:path>
                </a:pathLst>
              </a:custGeom>
              <a:solidFill>
                <a:srgbClr val="000000"/>
              </a:solidFill>
              <a:ln w="9525" cap="rnd">
                <a:noFill/>
                <a:round/>
                <a:headEnd/>
                <a:tailEnd/>
              </a:ln>
              <a:effectLst/>
            </p:spPr>
            <p:txBody>
              <a:bodyPr/>
              <a:lstStyle/>
              <a:p>
                <a:endParaRPr lang="en-US"/>
              </a:p>
            </p:txBody>
          </p:sp>
          <p:sp>
            <p:nvSpPr>
              <p:cNvPr id="76519" name="Freeform 743"/>
              <p:cNvSpPr>
                <a:spLocks/>
              </p:cNvSpPr>
              <p:nvPr/>
            </p:nvSpPr>
            <p:spPr bwMode="auto">
              <a:xfrm>
                <a:off x="2857" y="2699"/>
                <a:ext cx="21" cy="21"/>
              </a:xfrm>
              <a:custGeom>
                <a:avLst/>
                <a:gdLst/>
                <a:ahLst/>
                <a:cxnLst>
                  <a:cxn ang="0">
                    <a:pos x="3" y="0"/>
                  </a:cxn>
                  <a:cxn ang="0">
                    <a:pos x="0" y="17"/>
                  </a:cxn>
                  <a:cxn ang="0">
                    <a:pos x="17" y="20"/>
                  </a:cxn>
                  <a:cxn ang="0">
                    <a:pos x="20" y="3"/>
                  </a:cxn>
                  <a:cxn ang="0">
                    <a:pos x="3" y="0"/>
                  </a:cxn>
                </a:cxnLst>
                <a:rect l="0" t="0" r="r" b="b"/>
                <a:pathLst>
                  <a:path w="21" h="21">
                    <a:moveTo>
                      <a:pt x="3" y="0"/>
                    </a:moveTo>
                    <a:lnTo>
                      <a:pt x="0" y="17"/>
                    </a:lnTo>
                    <a:lnTo>
                      <a:pt x="17" y="20"/>
                    </a:lnTo>
                    <a:lnTo>
                      <a:pt x="20" y="3"/>
                    </a:lnTo>
                    <a:lnTo>
                      <a:pt x="3" y="0"/>
                    </a:lnTo>
                  </a:path>
                </a:pathLst>
              </a:custGeom>
              <a:solidFill>
                <a:srgbClr val="000000"/>
              </a:solidFill>
              <a:ln w="9525" cap="rnd">
                <a:noFill/>
                <a:round/>
                <a:headEnd/>
                <a:tailEnd/>
              </a:ln>
              <a:effectLst/>
            </p:spPr>
            <p:txBody>
              <a:bodyPr/>
              <a:lstStyle/>
              <a:p>
                <a:endParaRPr lang="en-US"/>
              </a:p>
            </p:txBody>
          </p:sp>
          <p:sp>
            <p:nvSpPr>
              <p:cNvPr id="76520" name="Freeform 744"/>
              <p:cNvSpPr>
                <a:spLocks/>
              </p:cNvSpPr>
              <p:nvPr/>
            </p:nvSpPr>
            <p:spPr bwMode="auto">
              <a:xfrm>
                <a:off x="2893" y="2704"/>
                <a:ext cx="20" cy="22"/>
              </a:xfrm>
              <a:custGeom>
                <a:avLst/>
                <a:gdLst/>
                <a:ahLst/>
                <a:cxnLst>
                  <a:cxn ang="0">
                    <a:pos x="2" y="0"/>
                  </a:cxn>
                  <a:cxn ang="0">
                    <a:pos x="0" y="18"/>
                  </a:cxn>
                  <a:cxn ang="0">
                    <a:pos x="17" y="21"/>
                  </a:cxn>
                  <a:cxn ang="0">
                    <a:pos x="19" y="3"/>
                  </a:cxn>
                  <a:cxn ang="0">
                    <a:pos x="2" y="0"/>
                  </a:cxn>
                </a:cxnLst>
                <a:rect l="0" t="0" r="r" b="b"/>
                <a:pathLst>
                  <a:path w="20" h="22">
                    <a:moveTo>
                      <a:pt x="2" y="0"/>
                    </a:moveTo>
                    <a:lnTo>
                      <a:pt x="0" y="18"/>
                    </a:lnTo>
                    <a:lnTo>
                      <a:pt x="17" y="21"/>
                    </a:lnTo>
                    <a:lnTo>
                      <a:pt x="19" y="3"/>
                    </a:lnTo>
                    <a:lnTo>
                      <a:pt x="2" y="0"/>
                    </a:lnTo>
                  </a:path>
                </a:pathLst>
              </a:custGeom>
              <a:solidFill>
                <a:srgbClr val="000000"/>
              </a:solidFill>
              <a:ln w="9525" cap="rnd">
                <a:noFill/>
                <a:round/>
                <a:headEnd/>
                <a:tailEnd/>
              </a:ln>
              <a:effectLst/>
            </p:spPr>
            <p:txBody>
              <a:bodyPr/>
              <a:lstStyle/>
              <a:p>
                <a:endParaRPr lang="en-US"/>
              </a:p>
            </p:txBody>
          </p:sp>
          <p:sp>
            <p:nvSpPr>
              <p:cNvPr id="76521" name="Freeform 745"/>
              <p:cNvSpPr>
                <a:spLocks/>
              </p:cNvSpPr>
              <p:nvPr/>
            </p:nvSpPr>
            <p:spPr bwMode="auto">
              <a:xfrm>
                <a:off x="2928" y="2709"/>
                <a:ext cx="21" cy="21"/>
              </a:xfrm>
              <a:custGeom>
                <a:avLst/>
                <a:gdLst/>
                <a:ahLst/>
                <a:cxnLst>
                  <a:cxn ang="0">
                    <a:pos x="2" y="0"/>
                  </a:cxn>
                  <a:cxn ang="0">
                    <a:pos x="0" y="18"/>
                  </a:cxn>
                  <a:cxn ang="0">
                    <a:pos x="18" y="20"/>
                  </a:cxn>
                  <a:cxn ang="0">
                    <a:pos x="20" y="2"/>
                  </a:cxn>
                  <a:cxn ang="0">
                    <a:pos x="2" y="0"/>
                  </a:cxn>
                </a:cxnLst>
                <a:rect l="0" t="0" r="r" b="b"/>
                <a:pathLst>
                  <a:path w="21" h="21">
                    <a:moveTo>
                      <a:pt x="2" y="0"/>
                    </a:moveTo>
                    <a:lnTo>
                      <a:pt x="0" y="18"/>
                    </a:lnTo>
                    <a:lnTo>
                      <a:pt x="18" y="20"/>
                    </a:lnTo>
                    <a:lnTo>
                      <a:pt x="20" y="2"/>
                    </a:lnTo>
                    <a:lnTo>
                      <a:pt x="2" y="0"/>
                    </a:lnTo>
                  </a:path>
                </a:pathLst>
              </a:custGeom>
              <a:solidFill>
                <a:srgbClr val="000000"/>
              </a:solidFill>
              <a:ln w="9525" cap="rnd">
                <a:noFill/>
                <a:round/>
                <a:headEnd/>
                <a:tailEnd/>
              </a:ln>
              <a:effectLst/>
            </p:spPr>
            <p:txBody>
              <a:bodyPr/>
              <a:lstStyle/>
              <a:p>
                <a:endParaRPr lang="en-US"/>
              </a:p>
            </p:txBody>
          </p:sp>
          <p:sp>
            <p:nvSpPr>
              <p:cNvPr id="76522" name="Freeform 746"/>
              <p:cNvSpPr>
                <a:spLocks/>
              </p:cNvSpPr>
              <p:nvPr/>
            </p:nvSpPr>
            <p:spPr bwMode="auto">
              <a:xfrm>
                <a:off x="2964" y="2713"/>
                <a:ext cx="21" cy="21"/>
              </a:xfrm>
              <a:custGeom>
                <a:avLst/>
                <a:gdLst/>
                <a:ahLst/>
                <a:cxnLst>
                  <a:cxn ang="0">
                    <a:pos x="2" y="0"/>
                  </a:cxn>
                  <a:cxn ang="0">
                    <a:pos x="0" y="18"/>
                  </a:cxn>
                  <a:cxn ang="0">
                    <a:pos x="18" y="20"/>
                  </a:cxn>
                  <a:cxn ang="0">
                    <a:pos x="20" y="2"/>
                  </a:cxn>
                  <a:cxn ang="0">
                    <a:pos x="2" y="0"/>
                  </a:cxn>
                </a:cxnLst>
                <a:rect l="0" t="0" r="r" b="b"/>
                <a:pathLst>
                  <a:path w="21" h="21">
                    <a:moveTo>
                      <a:pt x="2" y="0"/>
                    </a:moveTo>
                    <a:lnTo>
                      <a:pt x="0" y="18"/>
                    </a:lnTo>
                    <a:lnTo>
                      <a:pt x="18" y="20"/>
                    </a:lnTo>
                    <a:lnTo>
                      <a:pt x="20" y="2"/>
                    </a:lnTo>
                    <a:lnTo>
                      <a:pt x="2" y="0"/>
                    </a:lnTo>
                  </a:path>
                </a:pathLst>
              </a:custGeom>
              <a:solidFill>
                <a:srgbClr val="000000"/>
              </a:solidFill>
              <a:ln w="9525" cap="rnd">
                <a:noFill/>
                <a:round/>
                <a:headEnd/>
                <a:tailEnd/>
              </a:ln>
              <a:effectLst/>
            </p:spPr>
            <p:txBody>
              <a:bodyPr/>
              <a:lstStyle/>
              <a:p>
                <a:endParaRPr lang="en-US"/>
              </a:p>
            </p:txBody>
          </p:sp>
          <p:sp>
            <p:nvSpPr>
              <p:cNvPr id="76523" name="Freeform 747"/>
              <p:cNvSpPr>
                <a:spLocks/>
              </p:cNvSpPr>
              <p:nvPr/>
            </p:nvSpPr>
            <p:spPr bwMode="auto">
              <a:xfrm>
                <a:off x="3000" y="2717"/>
                <a:ext cx="21" cy="20"/>
              </a:xfrm>
              <a:custGeom>
                <a:avLst/>
                <a:gdLst/>
                <a:ahLst/>
                <a:cxnLst>
                  <a:cxn ang="0">
                    <a:pos x="2" y="0"/>
                  </a:cxn>
                  <a:cxn ang="0">
                    <a:pos x="0" y="18"/>
                  </a:cxn>
                  <a:cxn ang="0">
                    <a:pos x="18" y="19"/>
                  </a:cxn>
                  <a:cxn ang="0">
                    <a:pos x="20" y="1"/>
                  </a:cxn>
                  <a:cxn ang="0">
                    <a:pos x="2" y="0"/>
                  </a:cxn>
                </a:cxnLst>
                <a:rect l="0" t="0" r="r" b="b"/>
                <a:pathLst>
                  <a:path w="21" h="20">
                    <a:moveTo>
                      <a:pt x="2" y="0"/>
                    </a:moveTo>
                    <a:lnTo>
                      <a:pt x="0" y="18"/>
                    </a:lnTo>
                    <a:lnTo>
                      <a:pt x="18" y="19"/>
                    </a:lnTo>
                    <a:lnTo>
                      <a:pt x="20" y="1"/>
                    </a:lnTo>
                    <a:lnTo>
                      <a:pt x="2" y="0"/>
                    </a:lnTo>
                  </a:path>
                </a:pathLst>
              </a:custGeom>
              <a:solidFill>
                <a:srgbClr val="000000"/>
              </a:solidFill>
              <a:ln w="9525" cap="rnd">
                <a:noFill/>
                <a:round/>
                <a:headEnd/>
                <a:tailEnd/>
              </a:ln>
              <a:effectLst/>
            </p:spPr>
            <p:txBody>
              <a:bodyPr/>
              <a:lstStyle/>
              <a:p>
                <a:endParaRPr lang="en-US"/>
              </a:p>
            </p:txBody>
          </p:sp>
          <p:sp>
            <p:nvSpPr>
              <p:cNvPr id="76524" name="Freeform 748"/>
              <p:cNvSpPr>
                <a:spLocks/>
              </p:cNvSpPr>
              <p:nvPr/>
            </p:nvSpPr>
            <p:spPr bwMode="auto">
              <a:xfrm>
                <a:off x="3036" y="2720"/>
                <a:ext cx="20" cy="20"/>
              </a:xfrm>
              <a:custGeom>
                <a:avLst/>
                <a:gdLst/>
                <a:ahLst/>
                <a:cxnLst>
                  <a:cxn ang="0">
                    <a:pos x="2" y="0"/>
                  </a:cxn>
                  <a:cxn ang="0">
                    <a:pos x="0" y="18"/>
                  </a:cxn>
                  <a:cxn ang="0">
                    <a:pos x="2" y="18"/>
                  </a:cxn>
                  <a:cxn ang="0">
                    <a:pos x="18" y="19"/>
                  </a:cxn>
                  <a:cxn ang="0">
                    <a:pos x="19" y="1"/>
                  </a:cxn>
                  <a:cxn ang="0">
                    <a:pos x="2" y="0"/>
                  </a:cxn>
                </a:cxnLst>
                <a:rect l="0" t="0" r="r" b="b"/>
                <a:pathLst>
                  <a:path w="20" h="20">
                    <a:moveTo>
                      <a:pt x="2" y="0"/>
                    </a:moveTo>
                    <a:lnTo>
                      <a:pt x="0" y="18"/>
                    </a:lnTo>
                    <a:lnTo>
                      <a:pt x="2" y="18"/>
                    </a:lnTo>
                    <a:lnTo>
                      <a:pt x="18" y="19"/>
                    </a:lnTo>
                    <a:lnTo>
                      <a:pt x="19" y="1"/>
                    </a:lnTo>
                    <a:lnTo>
                      <a:pt x="2" y="0"/>
                    </a:lnTo>
                  </a:path>
                </a:pathLst>
              </a:custGeom>
              <a:solidFill>
                <a:srgbClr val="000000"/>
              </a:solidFill>
              <a:ln w="9525" cap="rnd">
                <a:noFill/>
                <a:round/>
                <a:headEnd/>
                <a:tailEnd/>
              </a:ln>
              <a:effectLst/>
            </p:spPr>
            <p:txBody>
              <a:bodyPr/>
              <a:lstStyle/>
              <a:p>
                <a:endParaRPr lang="en-US"/>
              </a:p>
            </p:txBody>
          </p:sp>
          <p:sp>
            <p:nvSpPr>
              <p:cNvPr id="76525" name="Freeform 749"/>
              <p:cNvSpPr>
                <a:spLocks/>
              </p:cNvSpPr>
              <p:nvPr/>
            </p:nvSpPr>
            <p:spPr bwMode="auto">
              <a:xfrm>
                <a:off x="3072" y="2723"/>
                <a:ext cx="20" cy="20"/>
              </a:xfrm>
              <a:custGeom>
                <a:avLst/>
                <a:gdLst/>
                <a:ahLst/>
                <a:cxnLst>
                  <a:cxn ang="0">
                    <a:pos x="1" y="0"/>
                  </a:cxn>
                  <a:cxn ang="0">
                    <a:pos x="0" y="18"/>
                  </a:cxn>
                  <a:cxn ang="0">
                    <a:pos x="18" y="19"/>
                  </a:cxn>
                  <a:cxn ang="0">
                    <a:pos x="19" y="1"/>
                  </a:cxn>
                  <a:cxn ang="0">
                    <a:pos x="1" y="0"/>
                  </a:cxn>
                </a:cxnLst>
                <a:rect l="0" t="0" r="r" b="b"/>
                <a:pathLst>
                  <a:path w="20" h="20">
                    <a:moveTo>
                      <a:pt x="1" y="0"/>
                    </a:moveTo>
                    <a:lnTo>
                      <a:pt x="0" y="18"/>
                    </a:lnTo>
                    <a:lnTo>
                      <a:pt x="18" y="19"/>
                    </a:lnTo>
                    <a:lnTo>
                      <a:pt x="19" y="1"/>
                    </a:lnTo>
                    <a:lnTo>
                      <a:pt x="1" y="0"/>
                    </a:lnTo>
                  </a:path>
                </a:pathLst>
              </a:custGeom>
              <a:solidFill>
                <a:srgbClr val="000000"/>
              </a:solidFill>
              <a:ln w="9525" cap="rnd">
                <a:noFill/>
                <a:round/>
                <a:headEnd/>
                <a:tailEnd/>
              </a:ln>
              <a:effectLst/>
            </p:spPr>
            <p:txBody>
              <a:bodyPr/>
              <a:lstStyle/>
              <a:p>
                <a:endParaRPr lang="en-US"/>
              </a:p>
            </p:txBody>
          </p:sp>
          <p:sp>
            <p:nvSpPr>
              <p:cNvPr id="76526" name="Freeform 750"/>
              <p:cNvSpPr>
                <a:spLocks/>
              </p:cNvSpPr>
              <p:nvPr/>
            </p:nvSpPr>
            <p:spPr bwMode="auto">
              <a:xfrm>
                <a:off x="3108" y="2725"/>
                <a:ext cx="20" cy="20"/>
              </a:xfrm>
              <a:custGeom>
                <a:avLst/>
                <a:gdLst/>
                <a:ahLst/>
                <a:cxnLst>
                  <a:cxn ang="0">
                    <a:pos x="1" y="0"/>
                  </a:cxn>
                  <a:cxn ang="0">
                    <a:pos x="0" y="18"/>
                  </a:cxn>
                  <a:cxn ang="0">
                    <a:pos x="15" y="19"/>
                  </a:cxn>
                  <a:cxn ang="0">
                    <a:pos x="18" y="19"/>
                  </a:cxn>
                  <a:cxn ang="0">
                    <a:pos x="19" y="1"/>
                  </a:cxn>
                  <a:cxn ang="0">
                    <a:pos x="15" y="1"/>
                  </a:cxn>
                  <a:cxn ang="0">
                    <a:pos x="1" y="0"/>
                  </a:cxn>
                </a:cxnLst>
                <a:rect l="0" t="0" r="r" b="b"/>
                <a:pathLst>
                  <a:path w="20" h="20">
                    <a:moveTo>
                      <a:pt x="1" y="0"/>
                    </a:moveTo>
                    <a:lnTo>
                      <a:pt x="0" y="18"/>
                    </a:lnTo>
                    <a:lnTo>
                      <a:pt x="15" y="19"/>
                    </a:lnTo>
                    <a:lnTo>
                      <a:pt x="18" y="19"/>
                    </a:lnTo>
                    <a:lnTo>
                      <a:pt x="19" y="1"/>
                    </a:lnTo>
                    <a:lnTo>
                      <a:pt x="15" y="1"/>
                    </a:lnTo>
                    <a:lnTo>
                      <a:pt x="1" y="0"/>
                    </a:lnTo>
                  </a:path>
                </a:pathLst>
              </a:custGeom>
              <a:solidFill>
                <a:srgbClr val="000000"/>
              </a:solidFill>
              <a:ln w="9525" cap="rnd">
                <a:noFill/>
                <a:round/>
                <a:headEnd/>
                <a:tailEnd/>
              </a:ln>
              <a:effectLst/>
            </p:spPr>
            <p:txBody>
              <a:bodyPr/>
              <a:lstStyle/>
              <a:p>
                <a:endParaRPr lang="en-US"/>
              </a:p>
            </p:txBody>
          </p:sp>
          <p:sp>
            <p:nvSpPr>
              <p:cNvPr id="76527" name="Freeform 751"/>
              <p:cNvSpPr>
                <a:spLocks/>
              </p:cNvSpPr>
              <p:nvPr/>
            </p:nvSpPr>
            <p:spPr bwMode="auto">
              <a:xfrm>
                <a:off x="3144" y="2727"/>
                <a:ext cx="20" cy="20"/>
              </a:xfrm>
              <a:custGeom>
                <a:avLst/>
                <a:gdLst/>
                <a:ahLst/>
                <a:cxnLst>
                  <a:cxn ang="0">
                    <a:pos x="1" y="0"/>
                  </a:cxn>
                  <a:cxn ang="0">
                    <a:pos x="0" y="18"/>
                  </a:cxn>
                  <a:cxn ang="0">
                    <a:pos x="18" y="19"/>
                  </a:cxn>
                  <a:cxn ang="0">
                    <a:pos x="19" y="1"/>
                  </a:cxn>
                  <a:cxn ang="0">
                    <a:pos x="1" y="0"/>
                  </a:cxn>
                </a:cxnLst>
                <a:rect l="0" t="0" r="r" b="b"/>
                <a:pathLst>
                  <a:path w="20" h="20">
                    <a:moveTo>
                      <a:pt x="1" y="0"/>
                    </a:moveTo>
                    <a:lnTo>
                      <a:pt x="0" y="18"/>
                    </a:lnTo>
                    <a:lnTo>
                      <a:pt x="18" y="19"/>
                    </a:lnTo>
                    <a:lnTo>
                      <a:pt x="19" y="1"/>
                    </a:lnTo>
                    <a:lnTo>
                      <a:pt x="1" y="0"/>
                    </a:lnTo>
                  </a:path>
                </a:pathLst>
              </a:custGeom>
              <a:solidFill>
                <a:srgbClr val="000000"/>
              </a:solidFill>
              <a:ln w="9525" cap="rnd">
                <a:noFill/>
                <a:round/>
                <a:headEnd/>
                <a:tailEnd/>
              </a:ln>
              <a:effectLst/>
            </p:spPr>
            <p:txBody>
              <a:bodyPr/>
              <a:lstStyle/>
              <a:p>
                <a:endParaRPr lang="en-US"/>
              </a:p>
            </p:txBody>
          </p:sp>
          <p:sp>
            <p:nvSpPr>
              <p:cNvPr id="76528" name="Freeform 752"/>
              <p:cNvSpPr>
                <a:spLocks/>
              </p:cNvSpPr>
              <p:nvPr/>
            </p:nvSpPr>
            <p:spPr bwMode="auto">
              <a:xfrm>
                <a:off x="3180" y="2728"/>
                <a:ext cx="20" cy="20"/>
              </a:xfrm>
              <a:custGeom>
                <a:avLst/>
                <a:gdLst/>
                <a:ahLst/>
                <a:cxnLst>
                  <a:cxn ang="0">
                    <a:pos x="1" y="0"/>
                  </a:cxn>
                  <a:cxn ang="0">
                    <a:pos x="0" y="18"/>
                  </a:cxn>
                  <a:cxn ang="0">
                    <a:pos x="18" y="19"/>
                  </a:cxn>
                  <a:cxn ang="0">
                    <a:pos x="19" y="1"/>
                  </a:cxn>
                  <a:cxn ang="0">
                    <a:pos x="1" y="0"/>
                  </a:cxn>
                </a:cxnLst>
                <a:rect l="0" t="0" r="r" b="b"/>
                <a:pathLst>
                  <a:path w="20" h="20">
                    <a:moveTo>
                      <a:pt x="1" y="0"/>
                    </a:moveTo>
                    <a:lnTo>
                      <a:pt x="0" y="18"/>
                    </a:lnTo>
                    <a:lnTo>
                      <a:pt x="18" y="19"/>
                    </a:lnTo>
                    <a:lnTo>
                      <a:pt x="19" y="1"/>
                    </a:lnTo>
                    <a:lnTo>
                      <a:pt x="1" y="0"/>
                    </a:lnTo>
                  </a:path>
                </a:pathLst>
              </a:custGeom>
              <a:solidFill>
                <a:srgbClr val="000000"/>
              </a:solidFill>
              <a:ln w="9525" cap="rnd">
                <a:noFill/>
                <a:round/>
                <a:headEnd/>
                <a:tailEnd/>
              </a:ln>
              <a:effectLst/>
            </p:spPr>
            <p:txBody>
              <a:bodyPr/>
              <a:lstStyle/>
              <a:p>
                <a:endParaRPr lang="en-US"/>
              </a:p>
            </p:txBody>
          </p:sp>
          <p:sp>
            <p:nvSpPr>
              <p:cNvPr id="76529" name="Freeform 753"/>
              <p:cNvSpPr>
                <a:spLocks/>
              </p:cNvSpPr>
              <p:nvPr/>
            </p:nvSpPr>
            <p:spPr bwMode="auto">
              <a:xfrm>
                <a:off x="3216" y="2730"/>
                <a:ext cx="19" cy="19"/>
              </a:xfrm>
              <a:custGeom>
                <a:avLst/>
                <a:gdLst/>
                <a:ahLst/>
                <a:cxnLst>
                  <a:cxn ang="0">
                    <a:pos x="0" y="0"/>
                  </a:cxn>
                  <a:cxn ang="0">
                    <a:pos x="0" y="18"/>
                  </a:cxn>
                  <a:cxn ang="0">
                    <a:pos x="18" y="18"/>
                  </a:cxn>
                  <a:cxn ang="0">
                    <a:pos x="18" y="0"/>
                  </a:cxn>
                  <a:cxn ang="0">
                    <a:pos x="0" y="0"/>
                  </a:cxn>
                </a:cxnLst>
                <a:rect l="0" t="0" r="r" b="b"/>
                <a:pathLst>
                  <a:path w="19" h="19">
                    <a:moveTo>
                      <a:pt x="0" y="0"/>
                    </a:moveTo>
                    <a:lnTo>
                      <a:pt x="0" y="18"/>
                    </a:lnTo>
                    <a:lnTo>
                      <a:pt x="18" y="18"/>
                    </a:lnTo>
                    <a:lnTo>
                      <a:pt x="18" y="0"/>
                    </a:lnTo>
                    <a:lnTo>
                      <a:pt x="0" y="0"/>
                    </a:lnTo>
                  </a:path>
                </a:pathLst>
              </a:custGeom>
              <a:solidFill>
                <a:srgbClr val="000000"/>
              </a:solidFill>
              <a:ln w="9525" cap="rnd">
                <a:noFill/>
                <a:round/>
                <a:headEnd/>
                <a:tailEnd/>
              </a:ln>
              <a:effectLst/>
            </p:spPr>
            <p:txBody>
              <a:bodyPr/>
              <a:lstStyle/>
              <a:p>
                <a:endParaRPr lang="en-US"/>
              </a:p>
            </p:txBody>
          </p:sp>
          <p:sp>
            <p:nvSpPr>
              <p:cNvPr id="76530" name="Freeform 754"/>
              <p:cNvSpPr>
                <a:spLocks/>
              </p:cNvSpPr>
              <p:nvPr/>
            </p:nvSpPr>
            <p:spPr bwMode="auto">
              <a:xfrm>
                <a:off x="3252" y="2730"/>
                <a:ext cx="19" cy="20"/>
              </a:xfrm>
              <a:custGeom>
                <a:avLst/>
                <a:gdLst/>
                <a:ahLst/>
                <a:cxnLst>
                  <a:cxn ang="0">
                    <a:pos x="0" y="0"/>
                  </a:cxn>
                  <a:cxn ang="0">
                    <a:pos x="0" y="18"/>
                  </a:cxn>
                  <a:cxn ang="0">
                    <a:pos x="18" y="19"/>
                  </a:cxn>
                  <a:cxn ang="0">
                    <a:pos x="18" y="1"/>
                  </a:cxn>
                  <a:cxn ang="0">
                    <a:pos x="0" y="0"/>
                  </a:cxn>
                </a:cxnLst>
                <a:rect l="0" t="0" r="r" b="b"/>
                <a:pathLst>
                  <a:path w="19" h="20">
                    <a:moveTo>
                      <a:pt x="0" y="0"/>
                    </a:moveTo>
                    <a:lnTo>
                      <a:pt x="0" y="18"/>
                    </a:lnTo>
                    <a:lnTo>
                      <a:pt x="18" y="19"/>
                    </a:lnTo>
                    <a:lnTo>
                      <a:pt x="18" y="1"/>
                    </a:lnTo>
                    <a:lnTo>
                      <a:pt x="0" y="0"/>
                    </a:lnTo>
                  </a:path>
                </a:pathLst>
              </a:custGeom>
              <a:solidFill>
                <a:srgbClr val="000000"/>
              </a:solidFill>
              <a:ln w="9525" cap="rnd">
                <a:noFill/>
                <a:round/>
                <a:headEnd/>
                <a:tailEnd/>
              </a:ln>
              <a:effectLst/>
            </p:spPr>
            <p:txBody>
              <a:bodyPr/>
              <a:lstStyle/>
              <a:p>
                <a:endParaRPr lang="en-US"/>
              </a:p>
            </p:txBody>
          </p:sp>
          <p:sp>
            <p:nvSpPr>
              <p:cNvPr id="76531" name="Freeform 755"/>
              <p:cNvSpPr>
                <a:spLocks/>
              </p:cNvSpPr>
              <p:nvPr/>
            </p:nvSpPr>
            <p:spPr bwMode="auto">
              <a:xfrm>
                <a:off x="3288" y="2731"/>
                <a:ext cx="19" cy="19"/>
              </a:xfrm>
              <a:custGeom>
                <a:avLst/>
                <a:gdLst/>
                <a:ahLst/>
                <a:cxnLst>
                  <a:cxn ang="0">
                    <a:pos x="0" y="0"/>
                  </a:cxn>
                  <a:cxn ang="0">
                    <a:pos x="0" y="18"/>
                  </a:cxn>
                  <a:cxn ang="0">
                    <a:pos x="14" y="18"/>
                  </a:cxn>
                  <a:cxn ang="0">
                    <a:pos x="18" y="18"/>
                  </a:cxn>
                  <a:cxn ang="0">
                    <a:pos x="18" y="0"/>
                  </a:cxn>
                  <a:cxn ang="0">
                    <a:pos x="14" y="0"/>
                  </a:cxn>
                  <a:cxn ang="0">
                    <a:pos x="0" y="0"/>
                  </a:cxn>
                </a:cxnLst>
                <a:rect l="0" t="0" r="r" b="b"/>
                <a:pathLst>
                  <a:path w="19" h="19">
                    <a:moveTo>
                      <a:pt x="0" y="0"/>
                    </a:moveTo>
                    <a:lnTo>
                      <a:pt x="0" y="18"/>
                    </a:lnTo>
                    <a:lnTo>
                      <a:pt x="14" y="18"/>
                    </a:lnTo>
                    <a:lnTo>
                      <a:pt x="18" y="18"/>
                    </a:lnTo>
                    <a:lnTo>
                      <a:pt x="18" y="0"/>
                    </a:lnTo>
                    <a:lnTo>
                      <a:pt x="14" y="0"/>
                    </a:lnTo>
                    <a:lnTo>
                      <a:pt x="0" y="0"/>
                    </a:lnTo>
                  </a:path>
                </a:pathLst>
              </a:custGeom>
              <a:solidFill>
                <a:srgbClr val="000000"/>
              </a:solidFill>
              <a:ln w="9525" cap="rnd">
                <a:noFill/>
                <a:round/>
                <a:headEnd/>
                <a:tailEnd/>
              </a:ln>
              <a:effectLst/>
            </p:spPr>
            <p:txBody>
              <a:bodyPr/>
              <a:lstStyle/>
              <a:p>
                <a:endParaRPr lang="en-US"/>
              </a:p>
            </p:txBody>
          </p:sp>
          <p:sp>
            <p:nvSpPr>
              <p:cNvPr id="76532" name="Freeform 756"/>
              <p:cNvSpPr>
                <a:spLocks/>
              </p:cNvSpPr>
              <p:nvPr/>
            </p:nvSpPr>
            <p:spPr bwMode="auto">
              <a:xfrm>
                <a:off x="3324" y="2730"/>
                <a:ext cx="18" cy="20"/>
              </a:xfrm>
              <a:custGeom>
                <a:avLst/>
                <a:gdLst/>
                <a:ahLst/>
                <a:cxnLst>
                  <a:cxn ang="0">
                    <a:pos x="0" y="1"/>
                  </a:cxn>
                  <a:cxn ang="0">
                    <a:pos x="0" y="19"/>
                  </a:cxn>
                  <a:cxn ang="0">
                    <a:pos x="17" y="18"/>
                  </a:cxn>
                  <a:cxn ang="0">
                    <a:pos x="17" y="0"/>
                  </a:cxn>
                  <a:cxn ang="0">
                    <a:pos x="0" y="1"/>
                  </a:cxn>
                </a:cxnLst>
                <a:rect l="0" t="0" r="r" b="b"/>
                <a:pathLst>
                  <a:path w="18" h="20">
                    <a:moveTo>
                      <a:pt x="0" y="1"/>
                    </a:moveTo>
                    <a:lnTo>
                      <a:pt x="0" y="19"/>
                    </a:lnTo>
                    <a:lnTo>
                      <a:pt x="17" y="18"/>
                    </a:lnTo>
                    <a:lnTo>
                      <a:pt x="17" y="0"/>
                    </a:lnTo>
                    <a:lnTo>
                      <a:pt x="0" y="1"/>
                    </a:lnTo>
                  </a:path>
                </a:pathLst>
              </a:custGeom>
              <a:solidFill>
                <a:srgbClr val="000000"/>
              </a:solidFill>
              <a:ln w="9525" cap="rnd">
                <a:noFill/>
                <a:round/>
                <a:headEnd/>
                <a:tailEnd/>
              </a:ln>
              <a:effectLst/>
            </p:spPr>
            <p:txBody>
              <a:bodyPr/>
              <a:lstStyle/>
              <a:p>
                <a:endParaRPr lang="en-US"/>
              </a:p>
            </p:txBody>
          </p:sp>
          <p:sp>
            <p:nvSpPr>
              <p:cNvPr id="76533" name="Freeform 757"/>
              <p:cNvSpPr>
                <a:spLocks/>
              </p:cNvSpPr>
              <p:nvPr/>
            </p:nvSpPr>
            <p:spPr bwMode="auto">
              <a:xfrm>
                <a:off x="3359" y="2730"/>
                <a:ext cx="19" cy="19"/>
              </a:xfrm>
              <a:custGeom>
                <a:avLst/>
                <a:gdLst/>
                <a:ahLst/>
                <a:cxnLst>
                  <a:cxn ang="0">
                    <a:pos x="0" y="0"/>
                  </a:cxn>
                  <a:cxn ang="0">
                    <a:pos x="0" y="18"/>
                  </a:cxn>
                  <a:cxn ang="0">
                    <a:pos x="18" y="18"/>
                  </a:cxn>
                  <a:cxn ang="0">
                    <a:pos x="18" y="0"/>
                  </a:cxn>
                  <a:cxn ang="0">
                    <a:pos x="0" y="0"/>
                  </a:cxn>
                </a:cxnLst>
                <a:rect l="0" t="0" r="r" b="b"/>
                <a:pathLst>
                  <a:path w="19" h="19">
                    <a:moveTo>
                      <a:pt x="0" y="0"/>
                    </a:moveTo>
                    <a:lnTo>
                      <a:pt x="0" y="18"/>
                    </a:lnTo>
                    <a:lnTo>
                      <a:pt x="18" y="18"/>
                    </a:lnTo>
                    <a:lnTo>
                      <a:pt x="18" y="0"/>
                    </a:lnTo>
                    <a:lnTo>
                      <a:pt x="0" y="0"/>
                    </a:lnTo>
                  </a:path>
                </a:pathLst>
              </a:custGeom>
              <a:solidFill>
                <a:srgbClr val="000000"/>
              </a:solidFill>
              <a:ln w="9525" cap="rnd">
                <a:noFill/>
                <a:round/>
                <a:headEnd/>
                <a:tailEnd/>
              </a:ln>
              <a:effectLst/>
            </p:spPr>
            <p:txBody>
              <a:bodyPr/>
              <a:lstStyle/>
              <a:p>
                <a:endParaRPr lang="en-US"/>
              </a:p>
            </p:txBody>
          </p:sp>
          <p:sp>
            <p:nvSpPr>
              <p:cNvPr id="76534" name="Freeform 758"/>
              <p:cNvSpPr>
                <a:spLocks/>
              </p:cNvSpPr>
              <p:nvPr/>
            </p:nvSpPr>
            <p:spPr bwMode="auto">
              <a:xfrm>
                <a:off x="3395" y="2729"/>
                <a:ext cx="20" cy="20"/>
              </a:xfrm>
              <a:custGeom>
                <a:avLst/>
                <a:gdLst/>
                <a:ahLst/>
                <a:cxnLst>
                  <a:cxn ang="0">
                    <a:pos x="0" y="1"/>
                  </a:cxn>
                  <a:cxn ang="0">
                    <a:pos x="1" y="19"/>
                  </a:cxn>
                  <a:cxn ang="0">
                    <a:pos x="19" y="18"/>
                  </a:cxn>
                  <a:cxn ang="0">
                    <a:pos x="18" y="0"/>
                  </a:cxn>
                  <a:cxn ang="0">
                    <a:pos x="0" y="1"/>
                  </a:cxn>
                </a:cxnLst>
                <a:rect l="0" t="0" r="r" b="b"/>
                <a:pathLst>
                  <a:path w="20" h="20">
                    <a:moveTo>
                      <a:pt x="0" y="1"/>
                    </a:moveTo>
                    <a:lnTo>
                      <a:pt x="1" y="19"/>
                    </a:lnTo>
                    <a:lnTo>
                      <a:pt x="19" y="18"/>
                    </a:lnTo>
                    <a:lnTo>
                      <a:pt x="18" y="0"/>
                    </a:lnTo>
                    <a:lnTo>
                      <a:pt x="0" y="1"/>
                    </a:lnTo>
                  </a:path>
                </a:pathLst>
              </a:custGeom>
              <a:solidFill>
                <a:srgbClr val="000000"/>
              </a:solidFill>
              <a:ln w="9525" cap="rnd">
                <a:noFill/>
                <a:round/>
                <a:headEnd/>
                <a:tailEnd/>
              </a:ln>
              <a:effectLst/>
            </p:spPr>
            <p:txBody>
              <a:bodyPr/>
              <a:lstStyle/>
              <a:p>
                <a:endParaRPr lang="en-US"/>
              </a:p>
            </p:txBody>
          </p:sp>
          <p:sp>
            <p:nvSpPr>
              <p:cNvPr id="76535" name="Freeform 759"/>
              <p:cNvSpPr>
                <a:spLocks/>
              </p:cNvSpPr>
              <p:nvPr/>
            </p:nvSpPr>
            <p:spPr bwMode="auto">
              <a:xfrm>
                <a:off x="3431" y="2727"/>
                <a:ext cx="20" cy="20"/>
              </a:xfrm>
              <a:custGeom>
                <a:avLst/>
                <a:gdLst/>
                <a:ahLst/>
                <a:cxnLst>
                  <a:cxn ang="0">
                    <a:pos x="0" y="1"/>
                  </a:cxn>
                  <a:cxn ang="0">
                    <a:pos x="1" y="19"/>
                  </a:cxn>
                  <a:cxn ang="0">
                    <a:pos x="19" y="18"/>
                  </a:cxn>
                  <a:cxn ang="0">
                    <a:pos x="18" y="0"/>
                  </a:cxn>
                  <a:cxn ang="0">
                    <a:pos x="0" y="1"/>
                  </a:cxn>
                </a:cxnLst>
                <a:rect l="0" t="0" r="r" b="b"/>
                <a:pathLst>
                  <a:path w="20" h="20">
                    <a:moveTo>
                      <a:pt x="0" y="1"/>
                    </a:moveTo>
                    <a:lnTo>
                      <a:pt x="1" y="19"/>
                    </a:lnTo>
                    <a:lnTo>
                      <a:pt x="19" y="18"/>
                    </a:lnTo>
                    <a:lnTo>
                      <a:pt x="18" y="0"/>
                    </a:lnTo>
                    <a:lnTo>
                      <a:pt x="0" y="1"/>
                    </a:lnTo>
                  </a:path>
                </a:pathLst>
              </a:custGeom>
              <a:solidFill>
                <a:srgbClr val="000000"/>
              </a:solidFill>
              <a:ln w="9525" cap="rnd">
                <a:noFill/>
                <a:round/>
                <a:headEnd/>
                <a:tailEnd/>
              </a:ln>
              <a:effectLst/>
            </p:spPr>
            <p:txBody>
              <a:bodyPr/>
              <a:lstStyle/>
              <a:p>
                <a:endParaRPr lang="en-US"/>
              </a:p>
            </p:txBody>
          </p:sp>
          <p:sp>
            <p:nvSpPr>
              <p:cNvPr id="76536" name="Freeform 760"/>
              <p:cNvSpPr>
                <a:spLocks/>
              </p:cNvSpPr>
              <p:nvPr/>
            </p:nvSpPr>
            <p:spPr bwMode="auto">
              <a:xfrm>
                <a:off x="3467" y="2726"/>
                <a:ext cx="20" cy="20"/>
              </a:xfrm>
              <a:custGeom>
                <a:avLst/>
                <a:gdLst/>
                <a:ahLst/>
                <a:cxnLst>
                  <a:cxn ang="0">
                    <a:pos x="0" y="1"/>
                  </a:cxn>
                  <a:cxn ang="0">
                    <a:pos x="1" y="19"/>
                  </a:cxn>
                  <a:cxn ang="0">
                    <a:pos x="13" y="18"/>
                  </a:cxn>
                  <a:cxn ang="0">
                    <a:pos x="19" y="18"/>
                  </a:cxn>
                  <a:cxn ang="0">
                    <a:pos x="18" y="0"/>
                  </a:cxn>
                  <a:cxn ang="0">
                    <a:pos x="13" y="0"/>
                  </a:cxn>
                  <a:cxn ang="0">
                    <a:pos x="0" y="1"/>
                  </a:cxn>
                </a:cxnLst>
                <a:rect l="0" t="0" r="r" b="b"/>
                <a:pathLst>
                  <a:path w="20" h="20">
                    <a:moveTo>
                      <a:pt x="0" y="1"/>
                    </a:moveTo>
                    <a:lnTo>
                      <a:pt x="1" y="19"/>
                    </a:lnTo>
                    <a:lnTo>
                      <a:pt x="13" y="18"/>
                    </a:lnTo>
                    <a:lnTo>
                      <a:pt x="19" y="18"/>
                    </a:lnTo>
                    <a:lnTo>
                      <a:pt x="18" y="0"/>
                    </a:lnTo>
                    <a:lnTo>
                      <a:pt x="13" y="0"/>
                    </a:lnTo>
                    <a:lnTo>
                      <a:pt x="0" y="1"/>
                    </a:lnTo>
                  </a:path>
                </a:pathLst>
              </a:custGeom>
              <a:solidFill>
                <a:srgbClr val="000000"/>
              </a:solidFill>
              <a:ln w="9525" cap="rnd">
                <a:noFill/>
                <a:round/>
                <a:headEnd/>
                <a:tailEnd/>
              </a:ln>
              <a:effectLst/>
            </p:spPr>
            <p:txBody>
              <a:bodyPr/>
              <a:lstStyle/>
              <a:p>
                <a:endParaRPr lang="en-US"/>
              </a:p>
            </p:txBody>
          </p:sp>
          <p:sp>
            <p:nvSpPr>
              <p:cNvPr id="76537" name="Freeform 761"/>
              <p:cNvSpPr>
                <a:spLocks/>
              </p:cNvSpPr>
              <p:nvPr/>
            </p:nvSpPr>
            <p:spPr bwMode="auto">
              <a:xfrm>
                <a:off x="3503" y="2723"/>
                <a:ext cx="20" cy="21"/>
              </a:xfrm>
              <a:custGeom>
                <a:avLst/>
                <a:gdLst/>
                <a:ahLst/>
                <a:cxnLst>
                  <a:cxn ang="0">
                    <a:pos x="0" y="2"/>
                  </a:cxn>
                  <a:cxn ang="0">
                    <a:pos x="1" y="20"/>
                  </a:cxn>
                  <a:cxn ang="0">
                    <a:pos x="19" y="18"/>
                  </a:cxn>
                  <a:cxn ang="0">
                    <a:pos x="18" y="0"/>
                  </a:cxn>
                  <a:cxn ang="0">
                    <a:pos x="0" y="2"/>
                  </a:cxn>
                </a:cxnLst>
                <a:rect l="0" t="0" r="r" b="b"/>
                <a:pathLst>
                  <a:path w="20" h="21">
                    <a:moveTo>
                      <a:pt x="0" y="2"/>
                    </a:moveTo>
                    <a:lnTo>
                      <a:pt x="1" y="20"/>
                    </a:lnTo>
                    <a:lnTo>
                      <a:pt x="19" y="18"/>
                    </a:lnTo>
                    <a:lnTo>
                      <a:pt x="18" y="0"/>
                    </a:lnTo>
                    <a:lnTo>
                      <a:pt x="0" y="2"/>
                    </a:lnTo>
                  </a:path>
                </a:pathLst>
              </a:custGeom>
              <a:solidFill>
                <a:srgbClr val="000000"/>
              </a:solidFill>
              <a:ln w="9525" cap="rnd">
                <a:noFill/>
                <a:round/>
                <a:headEnd/>
                <a:tailEnd/>
              </a:ln>
              <a:effectLst/>
            </p:spPr>
            <p:txBody>
              <a:bodyPr/>
              <a:lstStyle/>
              <a:p>
                <a:endParaRPr lang="en-US"/>
              </a:p>
            </p:txBody>
          </p:sp>
          <p:sp>
            <p:nvSpPr>
              <p:cNvPr id="76538" name="Freeform 762"/>
              <p:cNvSpPr>
                <a:spLocks/>
              </p:cNvSpPr>
              <p:nvPr/>
            </p:nvSpPr>
            <p:spPr bwMode="auto">
              <a:xfrm>
                <a:off x="3539" y="2721"/>
                <a:ext cx="20" cy="20"/>
              </a:xfrm>
              <a:custGeom>
                <a:avLst/>
                <a:gdLst/>
                <a:ahLst/>
                <a:cxnLst>
                  <a:cxn ang="0">
                    <a:pos x="0" y="1"/>
                  </a:cxn>
                  <a:cxn ang="0">
                    <a:pos x="1" y="19"/>
                  </a:cxn>
                  <a:cxn ang="0">
                    <a:pos x="19" y="18"/>
                  </a:cxn>
                  <a:cxn ang="0">
                    <a:pos x="18" y="0"/>
                  </a:cxn>
                  <a:cxn ang="0">
                    <a:pos x="0" y="1"/>
                  </a:cxn>
                </a:cxnLst>
                <a:rect l="0" t="0" r="r" b="b"/>
                <a:pathLst>
                  <a:path w="20" h="20">
                    <a:moveTo>
                      <a:pt x="0" y="1"/>
                    </a:moveTo>
                    <a:lnTo>
                      <a:pt x="1" y="19"/>
                    </a:lnTo>
                    <a:lnTo>
                      <a:pt x="19" y="18"/>
                    </a:lnTo>
                    <a:lnTo>
                      <a:pt x="18" y="0"/>
                    </a:lnTo>
                    <a:lnTo>
                      <a:pt x="0" y="1"/>
                    </a:lnTo>
                  </a:path>
                </a:pathLst>
              </a:custGeom>
              <a:solidFill>
                <a:srgbClr val="000000"/>
              </a:solidFill>
              <a:ln w="9525" cap="rnd">
                <a:noFill/>
                <a:round/>
                <a:headEnd/>
                <a:tailEnd/>
              </a:ln>
              <a:effectLst/>
            </p:spPr>
            <p:txBody>
              <a:bodyPr/>
              <a:lstStyle/>
              <a:p>
                <a:endParaRPr lang="en-US"/>
              </a:p>
            </p:txBody>
          </p:sp>
          <p:sp>
            <p:nvSpPr>
              <p:cNvPr id="76539" name="Freeform 763"/>
              <p:cNvSpPr>
                <a:spLocks/>
              </p:cNvSpPr>
              <p:nvPr/>
            </p:nvSpPr>
            <p:spPr bwMode="auto">
              <a:xfrm>
                <a:off x="3574" y="2717"/>
                <a:ext cx="21" cy="21"/>
              </a:xfrm>
              <a:custGeom>
                <a:avLst/>
                <a:gdLst/>
                <a:ahLst/>
                <a:cxnLst>
                  <a:cxn ang="0">
                    <a:pos x="0" y="2"/>
                  </a:cxn>
                  <a:cxn ang="0">
                    <a:pos x="2" y="20"/>
                  </a:cxn>
                  <a:cxn ang="0">
                    <a:pos x="20" y="18"/>
                  </a:cxn>
                  <a:cxn ang="0">
                    <a:pos x="18" y="0"/>
                  </a:cxn>
                  <a:cxn ang="0">
                    <a:pos x="0" y="2"/>
                  </a:cxn>
                </a:cxnLst>
                <a:rect l="0" t="0" r="r" b="b"/>
                <a:pathLst>
                  <a:path w="21" h="21">
                    <a:moveTo>
                      <a:pt x="0" y="2"/>
                    </a:moveTo>
                    <a:lnTo>
                      <a:pt x="2" y="20"/>
                    </a:lnTo>
                    <a:lnTo>
                      <a:pt x="20" y="18"/>
                    </a:lnTo>
                    <a:lnTo>
                      <a:pt x="18" y="0"/>
                    </a:lnTo>
                    <a:lnTo>
                      <a:pt x="0" y="2"/>
                    </a:lnTo>
                  </a:path>
                </a:pathLst>
              </a:custGeom>
              <a:solidFill>
                <a:srgbClr val="000000"/>
              </a:solidFill>
              <a:ln w="9525" cap="rnd">
                <a:noFill/>
                <a:round/>
                <a:headEnd/>
                <a:tailEnd/>
              </a:ln>
              <a:effectLst/>
            </p:spPr>
            <p:txBody>
              <a:bodyPr/>
              <a:lstStyle/>
              <a:p>
                <a:endParaRPr lang="en-US"/>
              </a:p>
            </p:txBody>
          </p:sp>
          <p:sp>
            <p:nvSpPr>
              <p:cNvPr id="76540" name="Freeform 764"/>
              <p:cNvSpPr>
                <a:spLocks/>
              </p:cNvSpPr>
              <p:nvPr/>
            </p:nvSpPr>
            <p:spPr bwMode="auto">
              <a:xfrm>
                <a:off x="3610" y="2714"/>
                <a:ext cx="21" cy="21"/>
              </a:xfrm>
              <a:custGeom>
                <a:avLst/>
                <a:gdLst/>
                <a:ahLst/>
                <a:cxnLst>
                  <a:cxn ang="0">
                    <a:pos x="0" y="2"/>
                  </a:cxn>
                  <a:cxn ang="0">
                    <a:pos x="2" y="20"/>
                  </a:cxn>
                  <a:cxn ang="0">
                    <a:pos x="20" y="18"/>
                  </a:cxn>
                  <a:cxn ang="0">
                    <a:pos x="18" y="0"/>
                  </a:cxn>
                  <a:cxn ang="0">
                    <a:pos x="0" y="2"/>
                  </a:cxn>
                </a:cxnLst>
                <a:rect l="0" t="0" r="r" b="b"/>
                <a:pathLst>
                  <a:path w="21" h="21">
                    <a:moveTo>
                      <a:pt x="0" y="2"/>
                    </a:moveTo>
                    <a:lnTo>
                      <a:pt x="2" y="20"/>
                    </a:lnTo>
                    <a:lnTo>
                      <a:pt x="20" y="18"/>
                    </a:lnTo>
                    <a:lnTo>
                      <a:pt x="18" y="0"/>
                    </a:lnTo>
                    <a:lnTo>
                      <a:pt x="0" y="2"/>
                    </a:lnTo>
                  </a:path>
                </a:pathLst>
              </a:custGeom>
              <a:solidFill>
                <a:srgbClr val="000000"/>
              </a:solidFill>
              <a:ln w="9525" cap="rnd">
                <a:noFill/>
                <a:round/>
                <a:headEnd/>
                <a:tailEnd/>
              </a:ln>
              <a:effectLst/>
            </p:spPr>
            <p:txBody>
              <a:bodyPr/>
              <a:lstStyle/>
              <a:p>
                <a:endParaRPr lang="en-US"/>
              </a:p>
            </p:txBody>
          </p:sp>
          <p:sp>
            <p:nvSpPr>
              <p:cNvPr id="76541" name="Freeform 765"/>
              <p:cNvSpPr>
                <a:spLocks/>
              </p:cNvSpPr>
              <p:nvPr/>
            </p:nvSpPr>
            <p:spPr bwMode="auto">
              <a:xfrm>
                <a:off x="3646" y="2710"/>
                <a:ext cx="21" cy="21"/>
              </a:xfrm>
              <a:custGeom>
                <a:avLst/>
                <a:gdLst/>
                <a:ahLst/>
                <a:cxnLst>
                  <a:cxn ang="0">
                    <a:pos x="0" y="2"/>
                  </a:cxn>
                  <a:cxn ang="0">
                    <a:pos x="2" y="20"/>
                  </a:cxn>
                  <a:cxn ang="0">
                    <a:pos x="20" y="18"/>
                  </a:cxn>
                  <a:cxn ang="0">
                    <a:pos x="18" y="0"/>
                  </a:cxn>
                  <a:cxn ang="0">
                    <a:pos x="0" y="2"/>
                  </a:cxn>
                </a:cxnLst>
                <a:rect l="0" t="0" r="r" b="b"/>
                <a:pathLst>
                  <a:path w="21" h="21">
                    <a:moveTo>
                      <a:pt x="0" y="2"/>
                    </a:moveTo>
                    <a:lnTo>
                      <a:pt x="2" y="20"/>
                    </a:lnTo>
                    <a:lnTo>
                      <a:pt x="20" y="18"/>
                    </a:lnTo>
                    <a:lnTo>
                      <a:pt x="18" y="0"/>
                    </a:lnTo>
                    <a:lnTo>
                      <a:pt x="0" y="2"/>
                    </a:lnTo>
                  </a:path>
                </a:pathLst>
              </a:custGeom>
              <a:solidFill>
                <a:srgbClr val="000000"/>
              </a:solidFill>
              <a:ln w="9525" cap="rnd">
                <a:noFill/>
                <a:round/>
                <a:headEnd/>
                <a:tailEnd/>
              </a:ln>
              <a:effectLst/>
            </p:spPr>
            <p:txBody>
              <a:bodyPr/>
              <a:lstStyle/>
              <a:p>
                <a:endParaRPr lang="en-US"/>
              </a:p>
            </p:txBody>
          </p:sp>
          <p:sp>
            <p:nvSpPr>
              <p:cNvPr id="76542" name="Freeform 766"/>
              <p:cNvSpPr>
                <a:spLocks/>
              </p:cNvSpPr>
              <p:nvPr/>
            </p:nvSpPr>
            <p:spPr bwMode="auto">
              <a:xfrm>
                <a:off x="3681" y="2705"/>
                <a:ext cx="21" cy="22"/>
              </a:xfrm>
              <a:custGeom>
                <a:avLst/>
                <a:gdLst/>
                <a:ahLst/>
                <a:cxnLst>
                  <a:cxn ang="0">
                    <a:pos x="0" y="3"/>
                  </a:cxn>
                  <a:cxn ang="0">
                    <a:pos x="2" y="21"/>
                  </a:cxn>
                  <a:cxn ang="0">
                    <a:pos x="5" y="20"/>
                  </a:cxn>
                  <a:cxn ang="0">
                    <a:pos x="20" y="18"/>
                  </a:cxn>
                  <a:cxn ang="0">
                    <a:pos x="18" y="0"/>
                  </a:cxn>
                  <a:cxn ang="0">
                    <a:pos x="5" y="2"/>
                  </a:cxn>
                  <a:cxn ang="0">
                    <a:pos x="0" y="3"/>
                  </a:cxn>
                </a:cxnLst>
                <a:rect l="0" t="0" r="r" b="b"/>
                <a:pathLst>
                  <a:path w="21" h="22">
                    <a:moveTo>
                      <a:pt x="0" y="3"/>
                    </a:moveTo>
                    <a:lnTo>
                      <a:pt x="2" y="21"/>
                    </a:lnTo>
                    <a:lnTo>
                      <a:pt x="5" y="20"/>
                    </a:lnTo>
                    <a:lnTo>
                      <a:pt x="20" y="18"/>
                    </a:lnTo>
                    <a:lnTo>
                      <a:pt x="18" y="0"/>
                    </a:lnTo>
                    <a:lnTo>
                      <a:pt x="5" y="2"/>
                    </a:lnTo>
                    <a:lnTo>
                      <a:pt x="0" y="3"/>
                    </a:lnTo>
                  </a:path>
                </a:pathLst>
              </a:custGeom>
              <a:solidFill>
                <a:srgbClr val="000000"/>
              </a:solidFill>
              <a:ln w="9525" cap="rnd">
                <a:noFill/>
                <a:round/>
                <a:headEnd/>
                <a:tailEnd/>
              </a:ln>
              <a:effectLst/>
            </p:spPr>
            <p:txBody>
              <a:bodyPr/>
              <a:lstStyle/>
              <a:p>
                <a:endParaRPr lang="en-US"/>
              </a:p>
            </p:txBody>
          </p:sp>
          <p:sp>
            <p:nvSpPr>
              <p:cNvPr id="76543" name="Freeform 767"/>
              <p:cNvSpPr>
                <a:spLocks/>
              </p:cNvSpPr>
              <p:nvPr/>
            </p:nvSpPr>
            <p:spPr bwMode="auto">
              <a:xfrm>
                <a:off x="3717" y="2701"/>
                <a:ext cx="21" cy="21"/>
              </a:xfrm>
              <a:custGeom>
                <a:avLst/>
                <a:gdLst/>
                <a:ahLst/>
                <a:cxnLst>
                  <a:cxn ang="0">
                    <a:pos x="0" y="2"/>
                  </a:cxn>
                  <a:cxn ang="0">
                    <a:pos x="2" y="20"/>
                  </a:cxn>
                  <a:cxn ang="0">
                    <a:pos x="7" y="19"/>
                  </a:cxn>
                  <a:cxn ang="0">
                    <a:pos x="20" y="17"/>
                  </a:cxn>
                  <a:cxn ang="0">
                    <a:pos x="17" y="0"/>
                  </a:cxn>
                  <a:cxn ang="0">
                    <a:pos x="7" y="1"/>
                  </a:cxn>
                  <a:cxn ang="0">
                    <a:pos x="0" y="2"/>
                  </a:cxn>
                </a:cxnLst>
                <a:rect l="0" t="0" r="r" b="b"/>
                <a:pathLst>
                  <a:path w="21" h="21">
                    <a:moveTo>
                      <a:pt x="0" y="2"/>
                    </a:moveTo>
                    <a:lnTo>
                      <a:pt x="2" y="20"/>
                    </a:lnTo>
                    <a:lnTo>
                      <a:pt x="7" y="19"/>
                    </a:lnTo>
                    <a:lnTo>
                      <a:pt x="20" y="17"/>
                    </a:lnTo>
                    <a:lnTo>
                      <a:pt x="17" y="0"/>
                    </a:lnTo>
                    <a:lnTo>
                      <a:pt x="7" y="1"/>
                    </a:lnTo>
                    <a:lnTo>
                      <a:pt x="0" y="2"/>
                    </a:lnTo>
                  </a:path>
                </a:pathLst>
              </a:custGeom>
              <a:solidFill>
                <a:srgbClr val="000000"/>
              </a:solidFill>
              <a:ln w="9525" cap="rnd">
                <a:noFill/>
                <a:round/>
                <a:headEnd/>
                <a:tailEnd/>
              </a:ln>
              <a:effectLst/>
            </p:spPr>
            <p:txBody>
              <a:bodyPr/>
              <a:lstStyle/>
              <a:p>
                <a:endParaRPr lang="en-US"/>
              </a:p>
            </p:txBody>
          </p:sp>
          <p:sp>
            <p:nvSpPr>
              <p:cNvPr id="76544" name="Freeform 768"/>
              <p:cNvSpPr>
                <a:spLocks/>
              </p:cNvSpPr>
              <p:nvPr/>
            </p:nvSpPr>
            <p:spPr bwMode="auto">
              <a:xfrm>
                <a:off x="3752" y="2695"/>
                <a:ext cx="22" cy="21"/>
              </a:xfrm>
              <a:custGeom>
                <a:avLst/>
                <a:gdLst/>
                <a:ahLst/>
                <a:cxnLst>
                  <a:cxn ang="0">
                    <a:pos x="0" y="3"/>
                  </a:cxn>
                  <a:cxn ang="0">
                    <a:pos x="3" y="20"/>
                  </a:cxn>
                  <a:cxn ang="0">
                    <a:pos x="9" y="19"/>
                  </a:cxn>
                  <a:cxn ang="0">
                    <a:pos x="21" y="17"/>
                  </a:cxn>
                  <a:cxn ang="0">
                    <a:pos x="18" y="0"/>
                  </a:cxn>
                  <a:cxn ang="0">
                    <a:pos x="9" y="1"/>
                  </a:cxn>
                  <a:cxn ang="0">
                    <a:pos x="0" y="3"/>
                  </a:cxn>
                </a:cxnLst>
                <a:rect l="0" t="0" r="r" b="b"/>
                <a:pathLst>
                  <a:path w="22" h="21">
                    <a:moveTo>
                      <a:pt x="0" y="3"/>
                    </a:moveTo>
                    <a:lnTo>
                      <a:pt x="3" y="20"/>
                    </a:lnTo>
                    <a:lnTo>
                      <a:pt x="9" y="19"/>
                    </a:lnTo>
                    <a:lnTo>
                      <a:pt x="21" y="17"/>
                    </a:lnTo>
                    <a:lnTo>
                      <a:pt x="18" y="0"/>
                    </a:lnTo>
                    <a:lnTo>
                      <a:pt x="9" y="1"/>
                    </a:lnTo>
                    <a:lnTo>
                      <a:pt x="0" y="3"/>
                    </a:lnTo>
                  </a:path>
                </a:pathLst>
              </a:custGeom>
              <a:solidFill>
                <a:srgbClr val="000000"/>
              </a:solidFill>
              <a:ln w="9525" cap="rnd">
                <a:noFill/>
                <a:round/>
                <a:headEnd/>
                <a:tailEnd/>
              </a:ln>
              <a:effectLst/>
            </p:spPr>
            <p:txBody>
              <a:bodyPr/>
              <a:lstStyle/>
              <a:p>
                <a:endParaRPr lang="en-US"/>
              </a:p>
            </p:txBody>
          </p:sp>
          <p:sp>
            <p:nvSpPr>
              <p:cNvPr id="76545" name="Freeform 769"/>
              <p:cNvSpPr>
                <a:spLocks/>
              </p:cNvSpPr>
              <p:nvPr/>
            </p:nvSpPr>
            <p:spPr bwMode="auto">
              <a:xfrm>
                <a:off x="3788" y="2689"/>
                <a:ext cx="21" cy="21"/>
              </a:xfrm>
              <a:custGeom>
                <a:avLst/>
                <a:gdLst/>
                <a:ahLst/>
                <a:cxnLst>
                  <a:cxn ang="0">
                    <a:pos x="0" y="3"/>
                  </a:cxn>
                  <a:cxn ang="0">
                    <a:pos x="3" y="20"/>
                  </a:cxn>
                  <a:cxn ang="0">
                    <a:pos x="9" y="19"/>
                  </a:cxn>
                  <a:cxn ang="0">
                    <a:pos x="20" y="17"/>
                  </a:cxn>
                  <a:cxn ang="0">
                    <a:pos x="17" y="0"/>
                  </a:cxn>
                  <a:cxn ang="0">
                    <a:pos x="9" y="1"/>
                  </a:cxn>
                  <a:cxn ang="0">
                    <a:pos x="0" y="3"/>
                  </a:cxn>
                </a:cxnLst>
                <a:rect l="0" t="0" r="r" b="b"/>
                <a:pathLst>
                  <a:path w="21" h="21">
                    <a:moveTo>
                      <a:pt x="0" y="3"/>
                    </a:moveTo>
                    <a:lnTo>
                      <a:pt x="3" y="20"/>
                    </a:lnTo>
                    <a:lnTo>
                      <a:pt x="9" y="19"/>
                    </a:lnTo>
                    <a:lnTo>
                      <a:pt x="20" y="17"/>
                    </a:lnTo>
                    <a:lnTo>
                      <a:pt x="17" y="0"/>
                    </a:lnTo>
                    <a:lnTo>
                      <a:pt x="9" y="1"/>
                    </a:lnTo>
                    <a:lnTo>
                      <a:pt x="0" y="3"/>
                    </a:lnTo>
                  </a:path>
                </a:pathLst>
              </a:custGeom>
              <a:solidFill>
                <a:srgbClr val="000000"/>
              </a:solidFill>
              <a:ln w="9525" cap="rnd">
                <a:noFill/>
                <a:round/>
                <a:headEnd/>
                <a:tailEnd/>
              </a:ln>
              <a:effectLst/>
            </p:spPr>
            <p:txBody>
              <a:bodyPr/>
              <a:lstStyle/>
              <a:p>
                <a:endParaRPr lang="en-US"/>
              </a:p>
            </p:txBody>
          </p:sp>
          <p:sp>
            <p:nvSpPr>
              <p:cNvPr id="76546" name="Freeform 770"/>
              <p:cNvSpPr>
                <a:spLocks/>
              </p:cNvSpPr>
              <p:nvPr/>
            </p:nvSpPr>
            <p:spPr bwMode="auto">
              <a:xfrm>
                <a:off x="3823" y="2682"/>
                <a:ext cx="22" cy="21"/>
              </a:xfrm>
              <a:custGeom>
                <a:avLst/>
                <a:gdLst/>
                <a:ahLst/>
                <a:cxnLst>
                  <a:cxn ang="0">
                    <a:pos x="0" y="3"/>
                  </a:cxn>
                  <a:cxn ang="0">
                    <a:pos x="3" y="20"/>
                  </a:cxn>
                  <a:cxn ang="0">
                    <a:pos x="9" y="19"/>
                  </a:cxn>
                  <a:cxn ang="0">
                    <a:pos x="13" y="19"/>
                  </a:cxn>
                  <a:cxn ang="0">
                    <a:pos x="21" y="17"/>
                  </a:cxn>
                  <a:cxn ang="0">
                    <a:pos x="17" y="0"/>
                  </a:cxn>
                  <a:cxn ang="0">
                    <a:pos x="6" y="2"/>
                  </a:cxn>
                  <a:cxn ang="0">
                    <a:pos x="9" y="10"/>
                  </a:cxn>
                  <a:cxn ang="0">
                    <a:pos x="9" y="1"/>
                  </a:cxn>
                  <a:cxn ang="0">
                    <a:pos x="0" y="3"/>
                  </a:cxn>
                </a:cxnLst>
                <a:rect l="0" t="0" r="r" b="b"/>
                <a:pathLst>
                  <a:path w="22" h="21">
                    <a:moveTo>
                      <a:pt x="0" y="3"/>
                    </a:moveTo>
                    <a:lnTo>
                      <a:pt x="3" y="20"/>
                    </a:lnTo>
                    <a:lnTo>
                      <a:pt x="9" y="19"/>
                    </a:lnTo>
                    <a:lnTo>
                      <a:pt x="13" y="19"/>
                    </a:lnTo>
                    <a:lnTo>
                      <a:pt x="21" y="17"/>
                    </a:lnTo>
                    <a:lnTo>
                      <a:pt x="17" y="0"/>
                    </a:lnTo>
                    <a:lnTo>
                      <a:pt x="6" y="2"/>
                    </a:lnTo>
                    <a:lnTo>
                      <a:pt x="9" y="10"/>
                    </a:lnTo>
                    <a:lnTo>
                      <a:pt x="9" y="1"/>
                    </a:lnTo>
                    <a:lnTo>
                      <a:pt x="0" y="3"/>
                    </a:lnTo>
                  </a:path>
                </a:pathLst>
              </a:custGeom>
              <a:solidFill>
                <a:srgbClr val="000000"/>
              </a:solidFill>
              <a:ln w="9525" cap="rnd">
                <a:noFill/>
                <a:round/>
                <a:headEnd/>
                <a:tailEnd/>
              </a:ln>
              <a:effectLst/>
            </p:spPr>
            <p:txBody>
              <a:bodyPr/>
              <a:lstStyle/>
              <a:p>
                <a:endParaRPr lang="en-US"/>
              </a:p>
            </p:txBody>
          </p:sp>
          <p:sp>
            <p:nvSpPr>
              <p:cNvPr id="76547" name="Freeform 771"/>
              <p:cNvSpPr>
                <a:spLocks/>
              </p:cNvSpPr>
              <p:nvPr/>
            </p:nvSpPr>
            <p:spPr bwMode="auto">
              <a:xfrm>
                <a:off x="3858" y="2674"/>
                <a:ext cx="22" cy="22"/>
              </a:xfrm>
              <a:custGeom>
                <a:avLst/>
                <a:gdLst/>
                <a:ahLst/>
                <a:cxnLst>
                  <a:cxn ang="0">
                    <a:pos x="0" y="4"/>
                  </a:cxn>
                  <a:cxn ang="0">
                    <a:pos x="4" y="21"/>
                  </a:cxn>
                  <a:cxn ang="0">
                    <a:pos x="11" y="20"/>
                  </a:cxn>
                  <a:cxn ang="0">
                    <a:pos x="21" y="17"/>
                  </a:cxn>
                  <a:cxn ang="0">
                    <a:pos x="17" y="0"/>
                  </a:cxn>
                  <a:cxn ang="0">
                    <a:pos x="4" y="3"/>
                  </a:cxn>
                  <a:cxn ang="0">
                    <a:pos x="0" y="4"/>
                  </a:cxn>
                </a:cxnLst>
                <a:rect l="0" t="0" r="r" b="b"/>
                <a:pathLst>
                  <a:path w="22" h="22">
                    <a:moveTo>
                      <a:pt x="0" y="4"/>
                    </a:moveTo>
                    <a:lnTo>
                      <a:pt x="4" y="21"/>
                    </a:lnTo>
                    <a:lnTo>
                      <a:pt x="11" y="20"/>
                    </a:lnTo>
                    <a:lnTo>
                      <a:pt x="21" y="17"/>
                    </a:lnTo>
                    <a:lnTo>
                      <a:pt x="17" y="0"/>
                    </a:lnTo>
                    <a:lnTo>
                      <a:pt x="4" y="3"/>
                    </a:lnTo>
                    <a:lnTo>
                      <a:pt x="0" y="4"/>
                    </a:lnTo>
                  </a:path>
                </a:pathLst>
              </a:custGeom>
              <a:solidFill>
                <a:srgbClr val="000000"/>
              </a:solidFill>
              <a:ln w="9525" cap="rnd">
                <a:noFill/>
                <a:round/>
                <a:headEnd/>
                <a:tailEnd/>
              </a:ln>
              <a:effectLst/>
            </p:spPr>
            <p:txBody>
              <a:bodyPr/>
              <a:lstStyle/>
              <a:p>
                <a:endParaRPr lang="en-US"/>
              </a:p>
            </p:txBody>
          </p:sp>
          <p:sp>
            <p:nvSpPr>
              <p:cNvPr id="76548" name="Freeform 772"/>
              <p:cNvSpPr>
                <a:spLocks/>
              </p:cNvSpPr>
              <p:nvPr/>
            </p:nvSpPr>
            <p:spPr bwMode="auto">
              <a:xfrm>
                <a:off x="3893" y="2667"/>
                <a:ext cx="22" cy="21"/>
              </a:xfrm>
              <a:custGeom>
                <a:avLst/>
                <a:gdLst/>
                <a:ahLst/>
                <a:cxnLst>
                  <a:cxn ang="0">
                    <a:pos x="0" y="4"/>
                  </a:cxn>
                  <a:cxn ang="0">
                    <a:pos x="4" y="20"/>
                  </a:cxn>
                  <a:cxn ang="0">
                    <a:pos x="8" y="19"/>
                  </a:cxn>
                  <a:cxn ang="0">
                    <a:pos x="21" y="16"/>
                  </a:cxn>
                  <a:cxn ang="0">
                    <a:pos x="17" y="0"/>
                  </a:cxn>
                  <a:cxn ang="0">
                    <a:pos x="1" y="3"/>
                  </a:cxn>
                  <a:cxn ang="0">
                    <a:pos x="0" y="4"/>
                  </a:cxn>
                </a:cxnLst>
                <a:rect l="0" t="0" r="r" b="b"/>
                <a:pathLst>
                  <a:path w="22" h="21">
                    <a:moveTo>
                      <a:pt x="0" y="4"/>
                    </a:moveTo>
                    <a:lnTo>
                      <a:pt x="4" y="20"/>
                    </a:lnTo>
                    <a:lnTo>
                      <a:pt x="8" y="19"/>
                    </a:lnTo>
                    <a:lnTo>
                      <a:pt x="21" y="16"/>
                    </a:lnTo>
                    <a:lnTo>
                      <a:pt x="17" y="0"/>
                    </a:lnTo>
                    <a:lnTo>
                      <a:pt x="1" y="3"/>
                    </a:lnTo>
                    <a:lnTo>
                      <a:pt x="0" y="4"/>
                    </a:lnTo>
                  </a:path>
                </a:pathLst>
              </a:custGeom>
              <a:solidFill>
                <a:srgbClr val="000000"/>
              </a:solidFill>
              <a:ln w="9525" cap="rnd">
                <a:noFill/>
                <a:round/>
                <a:headEnd/>
                <a:tailEnd/>
              </a:ln>
              <a:effectLst/>
            </p:spPr>
            <p:txBody>
              <a:bodyPr/>
              <a:lstStyle/>
              <a:p>
                <a:endParaRPr lang="en-US"/>
              </a:p>
            </p:txBody>
          </p:sp>
          <p:sp>
            <p:nvSpPr>
              <p:cNvPr id="76549" name="Freeform 773"/>
              <p:cNvSpPr>
                <a:spLocks/>
              </p:cNvSpPr>
              <p:nvPr/>
            </p:nvSpPr>
            <p:spPr bwMode="auto">
              <a:xfrm>
                <a:off x="3927" y="2657"/>
                <a:ext cx="24" cy="22"/>
              </a:xfrm>
              <a:custGeom>
                <a:avLst/>
                <a:gdLst/>
                <a:ahLst/>
                <a:cxnLst>
                  <a:cxn ang="0">
                    <a:pos x="0" y="5"/>
                  </a:cxn>
                  <a:cxn ang="0">
                    <a:pos x="5" y="21"/>
                  </a:cxn>
                  <a:cxn ang="0">
                    <a:pos x="23" y="16"/>
                  </a:cxn>
                  <a:cxn ang="0">
                    <a:pos x="18" y="0"/>
                  </a:cxn>
                  <a:cxn ang="0">
                    <a:pos x="0" y="5"/>
                  </a:cxn>
                </a:cxnLst>
                <a:rect l="0" t="0" r="r" b="b"/>
                <a:pathLst>
                  <a:path w="24" h="22">
                    <a:moveTo>
                      <a:pt x="0" y="5"/>
                    </a:moveTo>
                    <a:lnTo>
                      <a:pt x="5" y="21"/>
                    </a:lnTo>
                    <a:lnTo>
                      <a:pt x="23" y="16"/>
                    </a:lnTo>
                    <a:lnTo>
                      <a:pt x="18" y="0"/>
                    </a:lnTo>
                    <a:lnTo>
                      <a:pt x="0" y="5"/>
                    </a:lnTo>
                  </a:path>
                </a:pathLst>
              </a:custGeom>
              <a:solidFill>
                <a:srgbClr val="000000"/>
              </a:solidFill>
              <a:ln w="9525" cap="rnd">
                <a:noFill/>
                <a:round/>
                <a:headEnd/>
                <a:tailEnd/>
              </a:ln>
              <a:effectLst/>
            </p:spPr>
            <p:txBody>
              <a:bodyPr/>
              <a:lstStyle/>
              <a:p>
                <a:endParaRPr lang="en-US"/>
              </a:p>
            </p:txBody>
          </p:sp>
          <p:sp>
            <p:nvSpPr>
              <p:cNvPr id="76550" name="Freeform 774"/>
              <p:cNvSpPr>
                <a:spLocks/>
              </p:cNvSpPr>
              <p:nvPr/>
            </p:nvSpPr>
            <p:spPr bwMode="auto">
              <a:xfrm>
                <a:off x="3962" y="2647"/>
                <a:ext cx="23" cy="23"/>
              </a:xfrm>
              <a:custGeom>
                <a:avLst/>
                <a:gdLst/>
                <a:ahLst/>
                <a:cxnLst>
                  <a:cxn ang="0">
                    <a:pos x="0" y="5"/>
                  </a:cxn>
                  <a:cxn ang="0">
                    <a:pos x="5" y="22"/>
                  </a:cxn>
                  <a:cxn ang="0">
                    <a:pos x="22" y="17"/>
                  </a:cxn>
                  <a:cxn ang="0">
                    <a:pos x="17" y="0"/>
                  </a:cxn>
                  <a:cxn ang="0">
                    <a:pos x="0" y="5"/>
                  </a:cxn>
                </a:cxnLst>
                <a:rect l="0" t="0" r="r" b="b"/>
                <a:pathLst>
                  <a:path w="23" h="23">
                    <a:moveTo>
                      <a:pt x="0" y="5"/>
                    </a:moveTo>
                    <a:lnTo>
                      <a:pt x="5" y="22"/>
                    </a:lnTo>
                    <a:lnTo>
                      <a:pt x="22" y="17"/>
                    </a:lnTo>
                    <a:lnTo>
                      <a:pt x="17" y="0"/>
                    </a:lnTo>
                    <a:lnTo>
                      <a:pt x="0" y="5"/>
                    </a:lnTo>
                  </a:path>
                </a:pathLst>
              </a:custGeom>
              <a:solidFill>
                <a:srgbClr val="000000"/>
              </a:solidFill>
              <a:ln w="9525" cap="rnd">
                <a:noFill/>
                <a:round/>
                <a:headEnd/>
                <a:tailEnd/>
              </a:ln>
              <a:effectLst/>
            </p:spPr>
            <p:txBody>
              <a:bodyPr/>
              <a:lstStyle/>
              <a:p>
                <a:endParaRPr lang="en-US"/>
              </a:p>
            </p:txBody>
          </p:sp>
          <p:sp>
            <p:nvSpPr>
              <p:cNvPr id="76551" name="Freeform 775"/>
              <p:cNvSpPr>
                <a:spLocks/>
              </p:cNvSpPr>
              <p:nvPr/>
            </p:nvSpPr>
            <p:spPr bwMode="auto">
              <a:xfrm>
                <a:off x="3996" y="2635"/>
                <a:ext cx="24" cy="24"/>
              </a:xfrm>
              <a:custGeom>
                <a:avLst/>
                <a:gdLst/>
                <a:ahLst/>
                <a:cxnLst>
                  <a:cxn ang="0">
                    <a:pos x="0" y="6"/>
                  </a:cxn>
                  <a:cxn ang="0">
                    <a:pos x="6" y="23"/>
                  </a:cxn>
                  <a:cxn ang="0">
                    <a:pos x="20" y="18"/>
                  </a:cxn>
                  <a:cxn ang="0">
                    <a:pos x="23" y="17"/>
                  </a:cxn>
                  <a:cxn ang="0">
                    <a:pos x="17" y="0"/>
                  </a:cxn>
                  <a:cxn ang="0">
                    <a:pos x="13" y="1"/>
                  </a:cxn>
                  <a:cxn ang="0">
                    <a:pos x="0" y="6"/>
                  </a:cxn>
                </a:cxnLst>
                <a:rect l="0" t="0" r="r" b="b"/>
                <a:pathLst>
                  <a:path w="24" h="24">
                    <a:moveTo>
                      <a:pt x="0" y="6"/>
                    </a:moveTo>
                    <a:lnTo>
                      <a:pt x="6" y="23"/>
                    </a:lnTo>
                    <a:lnTo>
                      <a:pt x="20" y="18"/>
                    </a:lnTo>
                    <a:lnTo>
                      <a:pt x="23" y="17"/>
                    </a:lnTo>
                    <a:lnTo>
                      <a:pt x="17" y="0"/>
                    </a:lnTo>
                    <a:lnTo>
                      <a:pt x="13" y="1"/>
                    </a:lnTo>
                    <a:lnTo>
                      <a:pt x="0" y="6"/>
                    </a:lnTo>
                  </a:path>
                </a:pathLst>
              </a:custGeom>
              <a:solidFill>
                <a:srgbClr val="000000"/>
              </a:solidFill>
              <a:ln w="9525" cap="rnd">
                <a:noFill/>
                <a:round/>
                <a:headEnd/>
                <a:tailEnd/>
              </a:ln>
              <a:effectLst/>
            </p:spPr>
            <p:txBody>
              <a:bodyPr/>
              <a:lstStyle/>
              <a:p>
                <a:endParaRPr lang="en-US"/>
              </a:p>
            </p:txBody>
          </p:sp>
          <p:sp>
            <p:nvSpPr>
              <p:cNvPr id="76552" name="Freeform 776"/>
              <p:cNvSpPr>
                <a:spLocks/>
              </p:cNvSpPr>
              <p:nvPr/>
            </p:nvSpPr>
            <p:spPr bwMode="auto">
              <a:xfrm>
                <a:off x="4029" y="2622"/>
                <a:ext cx="25" cy="25"/>
              </a:xfrm>
              <a:custGeom>
                <a:avLst/>
                <a:gdLst/>
                <a:ahLst/>
                <a:cxnLst>
                  <a:cxn ang="0">
                    <a:pos x="0" y="7"/>
                  </a:cxn>
                  <a:cxn ang="0">
                    <a:pos x="6" y="24"/>
                  </a:cxn>
                  <a:cxn ang="0">
                    <a:pos x="12" y="22"/>
                  </a:cxn>
                  <a:cxn ang="0">
                    <a:pos x="24" y="17"/>
                  </a:cxn>
                  <a:cxn ang="0">
                    <a:pos x="17" y="0"/>
                  </a:cxn>
                  <a:cxn ang="0">
                    <a:pos x="5" y="5"/>
                  </a:cxn>
                  <a:cxn ang="0">
                    <a:pos x="0" y="7"/>
                  </a:cxn>
                </a:cxnLst>
                <a:rect l="0" t="0" r="r" b="b"/>
                <a:pathLst>
                  <a:path w="25" h="25">
                    <a:moveTo>
                      <a:pt x="0" y="7"/>
                    </a:moveTo>
                    <a:lnTo>
                      <a:pt x="6" y="24"/>
                    </a:lnTo>
                    <a:lnTo>
                      <a:pt x="12" y="22"/>
                    </a:lnTo>
                    <a:lnTo>
                      <a:pt x="24" y="17"/>
                    </a:lnTo>
                    <a:lnTo>
                      <a:pt x="17" y="0"/>
                    </a:lnTo>
                    <a:lnTo>
                      <a:pt x="5" y="5"/>
                    </a:lnTo>
                    <a:lnTo>
                      <a:pt x="0" y="7"/>
                    </a:lnTo>
                  </a:path>
                </a:pathLst>
              </a:custGeom>
              <a:solidFill>
                <a:srgbClr val="000000"/>
              </a:solidFill>
              <a:ln w="9525" cap="rnd">
                <a:noFill/>
                <a:round/>
                <a:headEnd/>
                <a:tailEnd/>
              </a:ln>
              <a:effectLst/>
            </p:spPr>
            <p:txBody>
              <a:bodyPr/>
              <a:lstStyle/>
              <a:p>
                <a:endParaRPr lang="en-US"/>
              </a:p>
            </p:txBody>
          </p:sp>
          <p:sp>
            <p:nvSpPr>
              <p:cNvPr id="76553" name="Freeform 777"/>
              <p:cNvSpPr>
                <a:spLocks/>
              </p:cNvSpPr>
              <p:nvPr/>
            </p:nvSpPr>
            <p:spPr bwMode="auto">
              <a:xfrm>
                <a:off x="4062" y="2607"/>
                <a:ext cx="25" cy="25"/>
              </a:xfrm>
              <a:custGeom>
                <a:avLst/>
                <a:gdLst/>
                <a:ahLst/>
                <a:cxnLst>
                  <a:cxn ang="0">
                    <a:pos x="0" y="8"/>
                  </a:cxn>
                  <a:cxn ang="0">
                    <a:pos x="8" y="24"/>
                  </a:cxn>
                  <a:cxn ang="0">
                    <a:pos x="23" y="17"/>
                  </a:cxn>
                  <a:cxn ang="0">
                    <a:pos x="24" y="17"/>
                  </a:cxn>
                  <a:cxn ang="0">
                    <a:pos x="16" y="1"/>
                  </a:cxn>
                  <a:cxn ang="0">
                    <a:pos x="16" y="0"/>
                  </a:cxn>
                  <a:cxn ang="0">
                    <a:pos x="0" y="8"/>
                  </a:cxn>
                </a:cxnLst>
                <a:rect l="0" t="0" r="r" b="b"/>
                <a:pathLst>
                  <a:path w="25" h="25">
                    <a:moveTo>
                      <a:pt x="0" y="8"/>
                    </a:moveTo>
                    <a:lnTo>
                      <a:pt x="8" y="24"/>
                    </a:lnTo>
                    <a:lnTo>
                      <a:pt x="23" y="17"/>
                    </a:lnTo>
                    <a:lnTo>
                      <a:pt x="24" y="17"/>
                    </a:lnTo>
                    <a:lnTo>
                      <a:pt x="16" y="1"/>
                    </a:lnTo>
                    <a:lnTo>
                      <a:pt x="16" y="0"/>
                    </a:lnTo>
                    <a:lnTo>
                      <a:pt x="0" y="8"/>
                    </a:lnTo>
                  </a:path>
                </a:pathLst>
              </a:custGeom>
              <a:solidFill>
                <a:srgbClr val="000000"/>
              </a:solidFill>
              <a:ln w="9525" cap="rnd">
                <a:noFill/>
                <a:round/>
                <a:headEnd/>
                <a:tailEnd/>
              </a:ln>
              <a:effectLst/>
            </p:spPr>
            <p:txBody>
              <a:bodyPr/>
              <a:lstStyle/>
              <a:p>
                <a:endParaRPr lang="en-US"/>
              </a:p>
            </p:txBody>
          </p:sp>
          <p:sp>
            <p:nvSpPr>
              <p:cNvPr id="76554" name="Freeform 778"/>
              <p:cNvSpPr>
                <a:spLocks/>
              </p:cNvSpPr>
              <p:nvPr/>
            </p:nvSpPr>
            <p:spPr bwMode="auto">
              <a:xfrm>
                <a:off x="4094" y="2591"/>
                <a:ext cx="25" cy="25"/>
              </a:xfrm>
              <a:custGeom>
                <a:avLst/>
                <a:gdLst/>
                <a:ahLst/>
                <a:cxnLst>
                  <a:cxn ang="0">
                    <a:pos x="0" y="8"/>
                  </a:cxn>
                  <a:cxn ang="0">
                    <a:pos x="8" y="24"/>
                  </a:cxn>
                  <a:cxn ang="0">
                    <a:pos x="11" y="23"/>
                  </a:cxn>
                  <a:cxn ang="0">
                    <a:pos x="24" y="15"/>
                  </a:cxn>
                  <a:cxn ang="0">
                    <a:pos x="15" y="0"/>
                  </a:cxn>
                  <a:cxn ang="0">
                    <a:pos x="4" y="6"/>
                  </a:cxn>
                  <a:cxn ang="0">
                    <a:pos x="0" y="8"/>
                  </a:cxn>
                </a:cxnLst>
                <a:rect l="0" t="0" r="r" b="b"/>
                <a:pathLst>
                  <a:path w="25" h="25">
                    <a:moveTo>
                      <a:pt x="0" y="8"/>
                    </a:moveTo>
                    <a:lnTo>
                      <a:pt x="8" y="24"/>
                    </a:lnTo>
                    <a:lnTo>
                      <a:pt x="11" y="23"/>
                    </a:lnTo>
                    <a:lnTo>
                      <a:pt x="24" y="15"/>
                    </a:lnTo>
                    <a:lnTo>
                      <a:pt x="15" y="0"/>
                    </a:lnTo>
                    <a:lnTo>
                      <a:pt x="4" y="6"/>
                    </a:lnTo>
                    <a:lnTo>
                      <a:pt x="0" y="8"/>
                    </a:lnTo>
                  </a:path>
                </a:pathLst>
              </a:custGeom>
              <a:solidFill>
                <a:srgbClr val="000000"/>
              </a:solidFill>
              <a:ln w="9525" cap="rnd">
                <a:noFill/>
                <a:round/>
                <a:headEnd/>
                <a:tailEnd/>
              </a:ln>
              <a:effectLst/>
            </p:spPr>
            <p:txBody>
              <a:bodyPr/>
              <a:lstStyle/>
              <a:p>
                <a:endParaRPr lang="en-US"/>
              </a:p>
            </p:txBody>
          </p:sp>
          <p:sp>
            <p:nvSpPr>
              <p:cNvPr id="76555" name="Freeform 779"/>
              <p:cNvSpPr>
                <a:spLocks/>
              </p:cNvSpPr>
              <p:nvPr/>
            </p:nvSpPr>
            <p:spPr bwMode="auto">
              <a:xfrm>
                <a:off x="4123" y="2570"/>
                <a:ext cx="26" cy="27"/>
              </a:xfrm>
              <a:custGeom>
                <a:avLst/>
                <a:gdLst/>
                <a:ahLst/>
                <a:cxnLst>
                  <a:cxn ang="0">
                    <a:pos x="0" y="11"/>
                  </a:cxn>
                  <a:cxn ang="0">
                    <a:pos x="10" y="26"/>
                  </a:cxn>
                  <a:cxn ang="0">
                    <a:pos x="19" y="20"/>
                  </a:cxn>
                  <a:cxn ang="0">
                    <a:pos x="25" y="14"/>
                  </a:cxn>
                  <a:cxn ang="0">
                    <a:pos x="14" y="0"/>
                  </a:cxn>
                  <a:cxn ang="0">
                    <a:pos x="6" y="7"/>
                  </a:cxn>
                  <a:cxn ang="0">
                    <a:pos x="0" y="11"/>
                  </a:cxn>
                </a:cxnLst>
                <a:rect l="0" t="0" r="r" b="b"/>
                <a:pathLst>
                  <a:path w="26" h="27">
                    <a:moveTo>
                      <a:pt x="0" y="11"/>
                    </a:moveTo>
                    <a:lnTo>
                      <a:pt x="10" y="26"/>
                    </a:lnTo>
                    <a:lnTo>
                      <a:pt x="19" y="20"/>
                    </a:lnTo>
                    <a:lnTo>
                      <a:pt x="25" y="14"/>
                    </a:lnTo>
                    <a:lnTo>
                      <a:pt x="14" y="0"/>
                    </a:lnTo>
                    <a:lnTo>
                      <a:pt x="6" y="7"/>
                    </a:lnTo>
                    <a:lnTo>
                      <a:pt x="0" y="11"/>
                    </a:lnTo>
                  </a:path>
                </a:pathLst>
              </a:custGeom>
              <a:solidFill>
                <a:srgbClr val="000000"/>
              </a:solidFill>
              <a:ln w="9525" cap="rnd">
                <a:noFill/>
                <a:round/>
                <a:headEnd/>
                <a:tailEnd/>
              </a:ln>
              <a:effectLst/>
            </p:spPr>
            <p:txBody>
              <a:bodyPr/>
              <a:lstStyle/>
              <a:p>
                <a:endParaRPr lang="en-US"/>
              </a:p>
            </p:txBody>
          </p:sp>
          <p:sp>
            <p:nvSpPr>
              <p:cNvPr id="76556" name="Freeform 780"/>
              <p:cNvSpPr>
                <a:spLocks/>
              </p:cNvSpPr>
              <p:nvPr/>
            </p:nvSpPr>
            <p:spPr bwMode="auto">
              <a:xfrm>
                <a:off x="4150" y="2546"/>
                <a:ext cx="26" cy="27"/>
              </a:xfrm>
              <a:custGeom>
                <a:avLst/>
                <a:gdLst/>
                <a:ahLst/>
                <a:cxnLst>
                  <a:cxn ang="0">
                    <a:pos x="0" y="13"/>
                  </a:cxn>
                  <a:cxn ang="0">
                    <a:pos x="12" y="26"/>
                  </a:cxn>
                  <a:cxn ang="0">
                    <a:pos x="18" y="22"/>
                  </a:cxn>
                  <a:cxn ang="0">
                    <a:pos x="25" y="12"/>
                  </a:cxn>
                  <a:cxn ang="0">
                    <a:pos x="12" y="0"/>
                  </a:cxn>
                  <a:cxn ang="0">
                    <a:pos x="5" y="9"/>
                  </a:cxn>
                  <a:cxn ang="0">
                    <a:pos x="0" y="13"/>
                  </a:cxn>
                </a:cxnLst>
                <a:rect l="0" t="0" r="r" b="b"/>
                <a:pathLst>
                  <a:path w="26" h="27">
                    <a:moveTo>
                      <a:pt x="0" y="13"/>
                    </a:moveTo>
                    <a:lnTo>
                      <a:pt x="12" y="26"/>
                    </a:lnTo>
                    <a:lnTo>
                      <a:pt x="18" y="22"/>
                    </a:lnTo>
                    <a:lnTo>
                      <a:pt x="25" y="12"/>
                    </a:lnTo>
                    <a:lnTo>
                      <a:pt x="12" y="0"/>
                    </a:lnTo>
                    <a:lnTo>
                      <a:pt x="5" y="9"/>
                    </a:lnTo>
                    <a:lnTo>
                      <a:pt x="0" y="13"/>
                    </a:lnTo>
                  </a:path>
                </a:pathLst>
              </a:custGeom>
              <a:solidFill>
                <a:srgbClr val="000000"/>
              </a:solidFill>
              <a:ln w="9525" cap="rnd">
                <a:noFill/>
                <a:round/>
                <a:headEnd/>
                <a:tailEnd/>
              </a:ln>
              <a:effectLst/>
            </p:spPr>
            <p:txBody>
              <a:bodyPr/>
              <a:lstStyle/>
              <a:p>
                <a:endParaRPr lang="en-US"/>
              </a:p>
            </p:txBody>
          </p:sp>
          <p:sp>
            <p:nvSpPr>
              <p:cNvPr id="76557" name="Freeform 781"/>
              <p:cNvSpPr>
                <a:spLocks/>
              </p:cNvSpPr>
              <p:nvPr/>
            </p:nvSpPr>
            <p:spPr bwMode="auto">
              <a:xfrm>
                <a:off x="4171" y="2519"/>
                <a:ext cx="24" cy="24"/>
              </a:xfrm>
              <a:custGeom>
                <a:avLst/>
                <a:gdLst/>
                <a:ahLst/>
                <a:cxnLst>
                  <a:cxn ang="0">
                    <a:pos x="0" y="15"/>
                  </a:cxn>
                  <a:cxn ang="0">
                    <a:pos x="16" y="23"/>
                  </a:cxn>
                  <a:cxn ang="0">
                    <a:pos x="22" y="10"/>
                  </a:cxn>
                  <a:cxn ang="0">
                    <a:pos x="23" y="5"/>
                  </a:cxn>
                  <a:cxn ang="0">
                    <a:pos x="6" y="0"/>
                  </a:cxn>
                  <a:cxn ang="0">
                    <a:pos x="5" y="3"/>
                  </a:cxn>
                  <a:cxn ang="0">
                    <a:pos x="0" y="15"/>
                  </a:cxn>
                </a:cxnLst>
                <a:rect l="0" t="0" r="r" b="b"/>
                <a:pathLst>
                  <a:path w="24" h="24">
                    <a:moveTo>
                      <a:pt x="0" y="15"/>
                    </a:moveTo>
                    <a:lnTo>
                      <a:pt x="16" y="23"/>
                    </a:lnTo>
                    <a:lnTo>
                      <a:pt x="22" y="10"/>
                    </a:lnTo>
                    <a:lnTo>
                      <a:pt x="23" y="5"/>
                    </a:lnTo>
                    <a:lnTo>
                      <a:pt x="6" y="0"/>
                    </a:lnTo>
                    <a:lnTo>
                      <a:pt x="5" y="3"/>
                    </a:lnTo>
                    <a:lnTo>
                      <a:pt x="0" y="15"/>
                    </a:lnTo>
                  </a:path>
                </a:pathLst>
              </a:custGeom>
              <a:solidFill>
                <a:srgbClr val="000000"/>
              </a:solidFill>
              <a:ln w="9525" cap="rnd">
                <a:noFill/>
                <a:round/>
                <a:headEnd/>
                <a:tailEnd/>
              </a:ln>
              <a:effectLst/>
            </p:spPr>
            <p:txBody>
              <a:bodyPr/>
              <a:lstStyle/>
              <a:p>
                <a:endParaRPr lang="en-US"/>
              </a:p>
            </p:txBody>
          </p:sp>
          <p:sp>
            <p:nvSpPr>
              <p:cNvPr id="76558" name="Freeform 782"/>
              <p:cNvSpPr>
                <a:spLocks/>
              </p:cNvSpPr>
              <p:nvPr/>
            </p:nvSpPr>
            <p:spPr bwMode="auto">
              <a:xfrm>
                <a:off x="4178" y="2483"/>
                <a:ext cx="21" cy="21"/>
              </a:xfrm>
              <a:custGeom>
                <a:avLst/>
                <a:gdLst/>
                <a:ahLst/>
                <a:cxnLst>
                  <a:cxn ang="0">
                    <a:pos x="2" y="20"/>
                  </a:cxn>
                  <a:cxn ang="0">
                    <a:pos x="20" y="20"/>
                  </a:cxn>
                  <a:cxn ang="0">
                    <a:pos x="20" y="18"/>
                  </a:cxn>
                  <a:cxn ang="0">
                    <a:pos x="19" y="6"/>
                  </a:cxn>
                  <a:cxn ang="0">
                    <a:pos x="18" y="2"/>
                  </a:cxn>
                  <a:cxn ang="0">
                    <a:pos x="17" y="0"/>
                  </a:cxn>
                  <a:cxn ang="0">
                    <a:pos x="0" y="5"/>
                  </a:cxn>
                  <a:cxn ang="0">
                    <a:pos x="1" y="9"/>
                  </a:cxn>
                  <a:cxn ang="0">
                    <a:pos x="10" y="6"/>
                  </a:cxn>
                  <a:cxn ang="0">
                    <a:pos x="1" y="6"/>
                  </a:cxn>
                  <a:cxn ang="0">
                    <a:pos x="2" y="18"/>
                  </a:cxn>
                  <a:cxn ang="0">
                    <a:pos x="2" y="20"/>
                  </a:cxn>
                </a:cxnLst>
                <a:rect l="0" t="0" r="r" b="b"/>
                <a:pathLst>
                  <a:path w="21" h="21">
                    <a:moveTo>
                      <a:pt x="2" y="20"/>
                    </a:moveTo>
                    <a:lnTo>
                      <a:pt x="20" y="20"/>
                    </a:lnTo>
                    <a:lnTo>
                      <a:pt x="20" y="18"/>
                    </a:lnTo>
                    <a:lnTo>
                      <a:pt x="19" y="6"/>
                    </a:lnTo>
                    <a:lnTo>
                      <a:pt x="18" y="2"/>
                    </a:lnTo>
                    <a:lnTo>
                      <a:pt x="17" y="0"/>
                    </a:lnTo>
                    <a:lnTo>
                      <a:pt x="0" y="5"/>
                    </a:lnTo>
                    <a:lnTo>
                      <a:pt x="1" y="9"/>
                    </a:lnTo>
                    <a:lnTo>
                      <a:pt x="10" y="6"/>
                    </a:lnTo>
                    <a:lnTo>
                      <a:pt x="1" y="6"/>
                    </a:lnTo>
                    <a:lnTo>
                      <a:pt x="2" y="18"/>
                    </a:lnTo>
                    <a:lnTo>
                      <a:pt x="2" y="20"/>
                    </a:lnTo>
                  </a:path>
                </a:pathLst>
              </a:custGeom>
              <a:solidFill>
                <a:srgbClr val="000000"/>
              </a:solidFill>
              <a:ln w="9525" cap="rnd">
                <a:noFill/>
                <a:round/>
                <a:headEnd/>
                <a:tailEnd/>
              </a:ln>
              <a:effectLst/>
            </p:spPr>
            <p:txBody>
              <a:bodyPr/>
              <a:lstStyle/>
              <a:p>
                <a:endParaRPr lang="en-US"/>
              </a:p>
            </p:txBody>
          </p:sp>
          <p:sp>
            <p:nvSpPr>
              <p:cNvPr id="76559" name="Freeform 783"/>
              <p:cNvSpPr>
                <a:spLocks/>
              </p:cNvSpPr>
              <p:nvPr/>
            </p:nvSpPr>
            <p:spPr bwMode="auto">
              <a:xfrm>
                <a:off x="4164" y="2448"/>
                <a:ext cx="26" cy="26"/>
              </a:xfrm>
              <a:custGeom>
                <a:avLst/>
                <a:gdLst/>
                <a:ahLst/>
                <a:cxnLst>
                  <a:cxn ang="0">
                    <a:pos x="9" y="25"/>
                  </a:cxn>
                  <a:cxn ang="0">
                    <a:pos x="25" y="17"/>
                  </a:cxn>
                  <a:cxn ang="0">
                    <a:pos x="23" y="13"/>
                  </a:cxn>
                  <a:cxn ang="0">
                    <a:pos x="15" y="0"/>
                  </a:cxn>
                  <a:cxn ang="0">
                    <a:pos x="0" y="10"/>
                  </a:cxn>
                  <a:cxn ang="0">
                    <a:pos x="6" y="20"/>
                  </a:cxn>
                  <a:cxn ang="0">
                    <a:pos x="9" y="25"/>
                  </a:cxn>
                </a:cxnLst>
                <a:rect l="0" t="0" r="r" b="b"/>
                <a:pathLst>
                  <a:path w="26" h="26">
                    <a:moveTo>
                      <a:pt x="9" y="25"/>
                    </a:moveTo>
                    <a:lnTo>
                      <a:pt x="25" y="17"/>
                    </a:lnTo>
                    <a:lnTo>
                      <a:pt x="23" y="13"/>
                    </a:lnTo>
                    <a:lnTo>
                      <a:pt x="15" y="0"/>
                    </a:lnTo>
                    <a:lnTo>
                      <a:pt x="0" y="10"/>
                    </a:lnTo>
                    <a:lnTo>
                      <a:pt x="6" y="20"/>
                    </a:lnTo>
                    <a:lnTo>
                      <a:pt x="9" y="25"/>
                    </a:lnTo>
                  </a:path>
                </a:pathLst>
              </a:custGeom>
              <a:solidFill>
                <a:srgbClr val="000000"/>
              </a:solidFill>
              <a:ln w="9525" cap="rnd">
                <a:noFill/>
                <a:round/>
                <a:headEnd/>
                <a:tailEnd/>
              </a:ln>
              <a:effectLst/>
            </p:spPr>
            <p:txBody>
              <a:bodyPr/>
              <a:lstStyle/>
              <a:p>
                <a:endParaRPr lang="en-US"/>
              </a:p>
            </p:txBody>
          </p:sp>
          <p:sp>
            <p:nvSpPr>
              <p:cNvPr id="76560" name="Freeform 784"/>
              <p:cNvSpPr>
                <a:spLocks/>
              </p:cNvSpPr>
              <p:nvPr/>
            </p:nvSpPr>
            <p:spPr bwMode="auto">
              <a:xfrm>
                <a:off x="4141" y="2420"/>
                <a:ext cx="26" cy="27"/>
              </a:xfrm>
              <a:custGeom>
                <a:avLst/>
                <a:gdLst/>
                <a:ahLst/>
                <a:cxnLst>
                  <a:cxn ang="0">
                    <a:pos x="13" y="26"/>
                  </a:cxn>
                  <a:cxn ang="0">
                    <a:pos x="25" y="13"/>
                  </a:cxn>
                  <a:cxn ang="0">
                    <a:pos x="15" y="3"/>
                  </a:cxn>
                  <a:cxn ang="0">
                    <a:pos x="11" y="0"/>
                  </a:cxn>
                  <a:cxn ang="0">
                    <a:pos x="0" y="14"/>
                  </a:cxn>
                  <a:cxn ang="0">
                    <a:pos x="2" y="16"/>
                  </a:cxn>
                  <a:cxn ang="0">
                    <a:pos x="13" y="26"/>
                  </a:cxn>
                </a:cxnLst>
                <a:rect l="0" t="0" r="r" b="b"/>
                <a:pathLst>
                  <a:path w="26" h="27">
                    <a:moveTo>
                      <a:pt x="13" y="26"/>
                    </a:moveTo>
                    <a:lnTo>
                      <a:pt x="25" y="13"/>
                    </a:lnTo>
                    <a:lnTo>
                      <a:pt x="15" y="3"/>
                    </a:lnTo>
                    <a:lnTo>
                      <a:pt x="11" y="0"/>
                    </a:lnTo>
                    <a:lnTo>
                      <a:pt x="0" y="14"/>
                    </a:lnTo>
                    <a:lnTo>
                      <a:pt x="2" y="16"/>
                    </a:lnTo>
                    <a:lnTo>
                      <a:pt x="13" y="26"/>
                    </a:lnTo>
                  </a:path>
                </a:pathLst>
              </a:custGeom>
              <a:solidFill>
                <a:srgbClr val="000000"/>
              </a:solidFill>
              <a:ln w="9525" cap="rnd">
                <a:noFill/>
                <a:round/>
                <a:headEnd/>
                <a:tailEnd/>
              </a:ln>
              <a:effectLst/>
            </p:spPr>
            <p:txBody>
              <a:bodyPr/>
              <a:lstStyle/>
              <a:p>
                <a:endParaRPr lang="en-US"/>
              </a:p>
            </p:txBody>
          </p:sp>
          <p:sp>
            <p:nvSpPr>
              <p:cNvPr id="76561" name="Freeform 785"/>
              <p:cNvSpPr>
                <a:spLocks/>
              </p:cNvSpPr>
              <p:nvPr/>
            </p:nvSpPr>
            <p:spPr bwMode="auto">
              <a:xfrm>
                <a:off x="4113" y="2399"/>
                <a:ext cx="25" cy="26"/>
              </a:xfrm>
              <a:custGeom>
                <a:avLst/>
                <a:gdLst/>
                <a:ahLst/>
                <a:cxnLst>
                  <a:cxn ang="0">
                    <a:pos x="14" y="25"/>
                  </a:cxn>
                  <a:cxn ang="0">
                    <a:pos x="24" y="10"/>
                  </a:cxn>
                  <a:cxn ang="0">
                    <a:pos x="13" y="2"/>
                  </a:cxn>
                  <a:cxn ang="0">
                    <a:pos x="10" y="0"/>
                  </a:cxn>
                  <a:cxn ang="0">
                    <a:pos x="9" y="0"/>
                  </a:cxn>
                  <a:cxn ang="0">
                    <a:pos x="0" y="15"/>
                  </a:cxn>
                  <a:cxn ang="0">
                    <a:pos x="3" y="17"/>
                  </a:cxn>
                  <a:cxn ang="0">
                    <a:pos x="6" y="8"/>
                  </a:cxn>
                  <a:cxn ang="0">
                    <a:pos x="0" y="15"/>
                  </a:cxn>
                  <a:cxn ang="0">
                    <a:pos x="14" y="25"/>
                  </a:cxn>
                </a:cxnLst>
                <a:rect l="0" t="0" r="r" b="b"/>
                <a:pathLst>
                  <a:path w="25" h="26">
                    <a:moveTo>
                      <a:pt x="14" y="25"/>
                    </a:moveTo>
                    <a:lnTo>
                      <a:pt x="24" y="10"/>
                    </a:lnTo>
                    <a:lnTo>
                      <a:pt x="13" y="2"/>
                    </a:lnTo>
                    <a:lnTo>
                      <a:pt x="10" y="0"/>
                    </a:lnTo>
                    <a:lnTo>
                      <a:pt x="9" y="0"/>
                    </a:lnTo>
                    <a:lnTo>
                      <a:pt x="0" y="15"/>
                    </a:lnTo>
                    <a:lnTo>
                      <a:pt x="3" y="17"/>
                    </a:lnTo>
                    <a:lnTo>
                      <a:pt x="6" y="8"/>
                    </a:lnTo>
                    <a:lnTo>
                      <a:pt x="0" y="15"/>
                    </a:lnTo>
                    <a:lnTo>
                      <a:pt x="14" y="25"/>
                    </a:lnTo>
                  </a:path>
                </a:pathLst>
              </a:custGeom>
              <a:solidFill>
                <a:srgbClr val="000000"/>
              </a:solidFill>
              <a:ln w="9525" cap="rnd">
                <a:noFill/>
                <a:round/>
                <a:headEnd/>
                <a:tailEnd/>
              </a:ln>
              <a:effectLst/>
            </p:spPr>
            <p:txBody>
              <a:bodyPr/>
              <a:lstStyle/>
              <a:p>
                <a:endParaRPr lang="en-US"/>
              </a:p>
            </p:txBody>
          </p:sp>
          <p:sp>
            <p:nvSpPr>
              <p:cNvPr id="76562" name="Freeform 786"/>
              <p:cNvSpPr>
                <a:spLocks/>
              </p:cNvSpPr>
              <p:nvPr/>
            </p:nvSpPr>
            <p:spPr bwMode="auto">
              <a:xfrm>
                <a:off x="4082" y="2381"/>
                <a:ext cx="25" cy="25"/>
              </a:xfrm>
              <a:custGeom>
                <a:avLst/>
                <a:gdLst/>
                <a:ahLst/>
                <a:cxnLst>
                  <a:cxn ang="0">
                    <a:pos x="15" y="24"/>
                  </a:cxn>
                  <a:cxn ang="0">
                    <a:pos x="24" y="9"/>
                  </a:cxn>
                  <a:cxn ang="0">
                    <a:pos x="23" y="7"/>
                  </a:cxn>
                  <a:cxn ang="0">
                    <a:pos x="8" y="0"/>
                  </a:cxn>
                  <a:cxn ang="0">
                    <a:pos x="0" y="16"/>
                  </a:cxn>
                  <a:cxn ang="0">
                    <a:pos x="16" y="24"/>
                  </a:cxn>
                  <a:cxn ang="0">
                    <a:pos x="15" y="24"/>
                  </a:cxn>
                </a:cxnLst>
                <a:rect l="0" t="0" r="r" b="b"/>
                <a:pathLst>
                  <a:path w="25" h="25">
                    <a:moveTo>
                      <a:pt x="15" y="24"/>
                    </a:moveTo>
                    <a:lnTo>
                      <a:pt x="24" y="9"/>
                    </a:lnTo>
                    <a:lnTo>
                      <a:pt x="23" y="7"/>
                    </a:lnTo>
                    <a:lnTo>
                      <a:pt x="8" y="0"/>
                    </a:lnTo>
                    <a:lnTo>
                      <a:pt x="0" y="16"/>
                    </a:lnTo>
                    <a:lnTo>
                      <a:pt x="16" y="24"/>
                    </a:lnTo>
                    <a:lnTo>
                      <a:pt x="15" y="24"/>
                    </a:lnTo>
                  </a:path>
                </a:pathLst>
              </a:custGeom>
              <a:solidFill>
                <a:srgbClr val="000000"/>
              </a:solidFill>
              <a:ln w="9525" cap="rnd">
                <a:noFill/>
                <a:round/>
                <a:headEnd/>
                <a:tailEnd/>
              </a:ln>
              <a:effectLst/>
            </p:spPr>
            <p:txBody>
              <a:bodyPr/>
              <a:lstStyle/>
              <a:p>
                <a:endParaRPr lang="en-US"/>
              </a:p>
            </p:txBody>
          </p:sp>
          <p:sp>
            <p:nvSpPr>
              <p:cNvPr id="76563" name="Freeform 787"/>
              <p:cNvSpPr>
                <a:spLocks/>
              </p:cNvSpPr>
              <p:nvPr/>
            </p:nvSpPr>
            <p:spPr bwMode="auto">
              <a:xfrm>
                <a:off x="4050" y="2365"/>
                <a:ext cx="25" cy="25"/>
              </a:xfrm>
              <a:custGeom>
                <a:avLst/>
                <a:gdLst/>
                <a:ahLst/>
                <a:cxnLst>
                  <a:cxn ang="0">
                    <a:pos x="16" y="24"/>
                  </a:cxn>
                  <a:cxn ang="0">
                    <a:pos x="24" y="8"/>
                  </a:cxn>
                  <a:cxn ang="0">
                    <a:pos x="14" y="3"/>
                  </a:cxn>
                  <a:cxn ang="0">
                    <a:pos x="7" y="0"/>
                  </a:cxn>
                  <a:cxn ang="0">
                    <a:pos x="0" y="17"/>
                  </a:cxn>
                  <a:cxn ang="0">
                    <a:pos x="7" y="20"/>
                  </a:cxn>
                  <a:cxn ang="0">
                    <a:pos x="16" y="24"/>
                  </a:cxn>
                </a:cxnLst>
                <a:rect l="0" t="0" r="r" b="b"/>
                <a:pathLst>
                  <a:path w="25" h="25">
                    <a:moveTo>
                      <a:pt x="16" y="24"/>
                    </a:moveTo>
                    <a:lnTo>
                      <a:pt x="24" y="8"/>
                    </a:lnTo>
                    <a:lnTo>
                      <a:pt x="14" y="3"/>
                    </a:lnTo>
                    <a:lnTo>
                      <a:pt x="7" y="0"/>
                    </a:lnTo>
                    <a:lnTo>
                      <a:pt x="0" y="17"/>
                    </a:lnTo>
                    <a:lnTo>
                      <a:pt x="7" y="20"/>
                    </a:lnTo>
                    <a:lnTo>
                      <a:pt x="16" y="24"/>
                    </a:lnTo>
                  </a:path>
                </a:pathLst>
              </a:custGeom>
              <a:solidFill>
                <a:srgbClr val="000000"/>
              </a:solidFill>
              <a:ln w="9525" cap="rnd">
                <a:noFill/>
                <a:round/>
                <a:headEnd/>
                <a:tailEnd/>
              </a:ln>
              <a:effectLst/>
            </p:spPr>
            <p:txBody>
              <a:bodyPr/>
              <a:lstStyle/>
              <a:p>
                <a:endParaRPr lang="en-US"/>
              </a:p>
            </p:txBody>
          </p:sp>
          <p:sp>
            <p:nvSpPr>
              <p:cNvPr id="76564" name="Freeform 788"/>
              <p:cNvSpPr>
                <a:spLocks/>
              </p:cNvSpPr>
              <p:nvPr/>
            </p:nvSpPr>
            <p:spPr bwMode="auto">
              <a:xfrm>
                <a:off x="4017" y="2352"/>
                <a:ext cx="24" cy="24"/>
              </a:xfrm>
              <a:custGeom>
                <a:avLst/>
                <a:gdLst/>
                <a:ahLst/>
                <a:cxnLst>
                  <a:cxn ang="0">
                    <a:pos x="17" y="23"/>
                  </a:cxn>
                  <a:cxn ang="0">
                    <a:pos x="23" y="6"/>
                  </a:cxn>
                  <a:cxn ang="0">
                    <a:pos x="6" y="0"/>
                  </a:cxn>
                  <a:cxn ang="0">
                    <a:pos x="0" y="17"/>
                  </a:cxn>
                  <a:cxn ang="0">
                    <a:pos x="17" y="23"/>
                  </a:cxn>
                </a:cxnLst>
                <a:rect l="0" t="0" r="r" b="b"/>
                <a:pathLst>
                  <a:path w="24" h="24">
                    <a:moveTo>
                      <a:pt x="17" y="23"/>
                    </a:moveTo>
                    <a:lnTo>
                      <a:pt x="23" y="6"/>
                    </a:lnTo>
                    <a:lnTo>
                      <a:pt x="6" y="0"/>
                    </a:lnTo>
                    <a:lnTo>
                      <a:pt x="0" y="17"/>
                    </a:lnTo>
                    <a:lnTo>
                      <a:pt x="17" y="23"/>
                    </a:lnTo>
                  </a:path>
                </a:pathLst>
              </a:custGeom>
              <a:solidFill>
                <a:srgbClr val="000000"/>
              </a:solidFill>
              <a:ln w="9525" cap="rnd">
                <a:noFill/>
                <a:round/>
                <a:headEnd/>
                <a:tailEnd/>
              </a:ln>
              <a:effectLst/>
            </p:spPr>
            <p:txBody>
              <a:bodyPr/>
              <a:lstStyle/>
              <a:p>
                <a:endParaRPr lang="en-US"/>
              </a:p>
            </p:txBody>
          </p:sp>
          <p:sp>
            <p:nvSpPr>
              <p:cNvPr id="76565" name="Freeform 789"/>
              <p:cNvSpPr>
                <a:spLocks/>
              </p:cNvSpPr>
              <p:nvPr/>
            </p:nvSpPr>
            <p:spPr bwMode="auto">
              <a:xfrm>
                <a:off x="3983" y="2340"/>
                <a:ext cx="24" cy="23"/>
              </a:xfrm>
              <a:custGeom>
                <a:avLst/>
                <a:gdLst/>
                <a:ahLst/>
                <a:cxnLst>
                  <a:cxn ang="0">
                    <a:pos x="17" y="22"/>
                  </a:cxn>
                  <a:cxn ang="0">
                    <a:pos x="23" y="5"/>
                  </a:cxn>
                  <a:cxn ang="0">
                    <a:pos x="6" y="0"/>
                  </a:cxn>
                  <a:cxn ang="0">
                    <a:pos x="0" y="17"/>
                  </a:cxn>
                  <a:cxn ang="0">
                    <a:pos x="17" y="22"/>
                  </a:cxn>
                </a:cxnLst>
                <a:rect l="0" t="0" r="r" b="b"/>
                <a:pathLst>
                  <a:path w="24" h="23">
                    <a:moveTo>
                      <a:pt x="17" y="22"/>
                    </a:moveTo>
                    <a:lnTo>
                      <a:pt x="23" y="5"/>
                    </a:lnTo>
                    <a:lnTo>
                      <a:pt x="6" y="0"/>
                    </a:lnTo>
                    <a:lnTo>
                      <a:pt x="0" y="17"/>
                    </a:lnTo>
                    <a:lnTo>
                      <a:pt x="17" y="22"/>
                    </a:lnTo>
                  </a:path>
                </a:pathLst>
              </a:custGeom>
              <a:solidFill>
                <a:srgbClr val="000000"/>
              </a:solidFill>
              <a:ln w="9525" cap="rnd">
                <a:noFill/>
                <a:round/>
                <a:headEnd/>
                <a:tailEnd/>
              </a:ln>
              <a:effectLst/>
            </p:spPr>
            <p:txBody>
              <a:bodyPr/>
              <a:lstStyle/>
              <a:p>
                <a:endParaRPr lang="en-US"/>
              </a:p>
            </p:txBody>
          </p:sp>
          <p:sp>
            <p:nvSpPr>
              <p:cNvPr id="76566" name="Freeform 790"/>
              <p:cNvSpPr>
                <a:spLocks/>
              </p:cNvSpPr>
              <p:nvPr/>
            </p:nvSpPr>
            <p:spPr bwMode="auto">
              <a:xfrm>
                <a:off x="3949" y="2329"/>
                <a:ext cx="23" cy="23"/>
              </a:xfrm>
              <a:custGeom>
                <a:avLst/>
                <a:gdLst/>
                <a:ahLst/>
                <a:cxnLst>
                  <a:cxn ang="0">
                    <a:pos x="17" y="22"/>
                  </a:cxn>
                  <a:cxn ang="0">
                    <a:pos x="22" y="5"/>
                  </a:cxn>
                  <a:cxn ang="0">
                    <a:pos x="13" y="2"/>
                  </a:cxn>
                  <a:cxn ang="0">
                    <a:pos x="5" y="0"/>
                  </a:cxn>
                  <a:cxn ang="0">
                    <a:pos x="0" y="17"/>
                  </a:cxn>
                  <a:cxn ang="0">
                    <a:pos x="6" y="19"/>
                  </a:cxn>
                  <a:cxn ang="0">
                    <a:pos x="17" y="22"/>
                  </a:cxn>
                </a:cxnLst>
                <a:rect l="0" t="0" r="r" b="b"/>
                <a:pathLst>
                  <a:path w="23" h="23">
                    <a:moveTo>
                      <a:pt x="17" y="22"/>
                    </a:moveTo>
                    <a:lnTo>
                      <a:pt x="22" y="5"/>
                    </a:lnTo>
                    <a:lnTo>
                      <a:pt x="13" y="2"/>
                    </a:lnTo>
                    <a:lnTo>
                      <a:pt x="5" y="0"/>
                    </a:lnTo>
                    <a:lnTo>
                      <a:pt x="0" y="17"/>
                    </a:lnTo>
                    <a:lnTo>
                      <a:pt x="6" y="19"/>
                    </a:lnTo>
                    <a:lnTo>
                      <a:pt x="17" y="22"/>
                    </a:lnTo>
                  </a:path>
                </a:pathLst>
              </a:custGeom>
              <a:solidFill>
                <a:srgbClr val="000000"/>
              </a:solidFill>
              <a:ln w="9525" cap="rnd">
                <a:noFill/>
                <a:round/>
                <a:headEnd/>
                <a:tailEnd/>
              </a:ln>
              <a:effectLst/>
            </p:spPr>
            <p:txBody>
              <a:bodyPr/>
              <a:lstStyle/>
              <a:p>
                <a:endParaRPr lang="en-US"/>
              </a:p>
            </p:txBody>
          </p:sp>
          <p:sp>
            <p:nvSpPr>
              <p:cNvPr id="76567" name="Freeform 791"/>
              <p:cNvSpPr>
                <a:spLocks/>
              </p:cNvSpPr>
              <p:nvPr/>
            </p:nvSpPr>
            <p:spPr bwMode="auto">
              <a:xfrm>
                <a:off x="3915" y="2320"/>
                <a:ext cx="23" cy="22"/>
              </a:xfrm>
              <a:custGeom>
                <a:avLst/>
                <a:gdLst/>
                <a:ahLst/>
                <a:cxnLst>
                  <a:cxn ang="0">
                    <a:pos x="17" y="21"/>
                  </a:cxn>
                  <a:cxn ang="0">
                    <a:pos x="22" y="4"/>
                  </a:cxn>
                  <a:cxn ang="0">
                    <a:pos x="17" y="3"/>
                  </a:cxn>
                  <a:cxn ang="0">
                    <a:pos x="4" y="0"/>
                  </a:cxn>
                  <a:cxn ang="0">
                    <a:pos x="0" y="17"/>
                  </a:cxn>
                  <a:cxn ang="0">
                    <a:pos x="10" y="20"/>
                  </a:cxn>
                  <a:cxn ang="0">
                    <a:pos x="17" y="21"/>
                  </a:cxn>
                </a:cxnLst>
                <a:rect l="0" t="0" r="r" b="b"/>
                <a:pathLst>
                  <a:path w="23" h="22">
                    <a:moveTo>
                      <a:pt x="17" y="21"/>
                    </a:moveTo>
                    <a:lnTo>
                      <a:pt x="22" y="4"/>
                    </a:lnTo>
                    <a:lnTo>
                      <a:pt x="17" y="3"/>
                    </a:lnTo>
                    <a:lnTo>
                      <a:pt x="4" y="0"/>
                    </a:lnTo>
                    <a:lnTo>
                      <a:pt x="0" y="17"/>
                    </a:lnTo>
                    <a:lnTo>
                      <a:pt x="10" y="20"/>
                    </a:lnTo>
                    <a:lnTo>
                      <a:pt x="17" y="21"/>
                    </a:lnTo>
                  </a:path>
                </a:pathLst>
              </a:custGeom>
              <a:solidFill>
                <a:srgbClr val="000000"/>
              </a:solidFill>
              <a:ln w="9525" cap="rnd">
                <a:noFill/>
                <a:round/>
                <a:headEnd/>
                <a:tailEnd/>
              </a:ln>
              <a:effectLst/>
            </p:spPr>
            <p:txBody>
              <a:bodyPr/>
              <a:lstStyle/>
              <a:p>
                <a:endParaRPr lang="en-US"/>
              </a:p>
            </p:txBody>
          </p:sp>
          <p:sp>
            <p:nvSpPr>
              <p:cNvPr id="76568" name="Freeform 792"/>
              <p:cNvSpPr>
                <a:spLocks/>
              </p:cNvSpPr>
              <p:nvPr/>
            </p:nvSpPr>
            <p:spPr bwMode="auto">
              <a:xfrm>
                <a:off x="3880" y="2311"/>
                <a:ext cx="23" cy="22"/>
              </a:xfrm>
              <a:custGeom>
                <a:avLst/>
                <a:gdLst/>
                <a:ahLst/>
                <a:cxnLst>
                  <a:cxn ang="0">
                    <a:pos x="18" y="21"/>
                  </a:cxn>
                  <a:cxn ang="0">
                    <a:pos x="22" y="4"/>
                  </a:cxn>
                  <a:cxn ang="0">
                    <a:pos x="21" y="4"/>
                  </a:cxn>
                  <a:cxn ang="0">
                    <a:pos x="4" y="0"/>
                  </a:cxn>
                  <a:cxn ang="0">
                    <a:pos x="0" y="17"/>
                  </a:cxn>
                  <a:cxn ang="0">
                    <a:pos x="14" y="21"/>
                  </a:cxn>
                  <a:cxn ang="0">
                    <a:pos x="18" y="21"/>
                  </a:cxn>
                </a:cxnLst>
                <a:rect l="0" t="0" r="r" b="b"/>
                <a:pathLst>
                  <a:path w="23" h="22">
                    <a:moveTo>
                      <a:pt x="18" y="21"/>
                    </a:moveTo>
                    <a:lnTo>
                      <a:pt x="22" y="4"/>
                    </a:lnTo>
                    <a:lnTo>
                      <a:pt x="21" y="4"/>
                    </a:lnTo>
                    <a:lnTo>
                      <a:pt x="4" y="0"/>
                    </a:lnTo>
                    <a:lnTo>
                      <a:pt x="0" y="17"/>
                    </a:lnTo>
                    <a:lnTo>
                      <a:pt x="14" y="21"/>
                    </a:lnTo>
                    <a:lnTo>
                      <a:pt x="18" y="21"/>
                    </a:lnTo>
                  </a:path>
                </a:pathLst>
              </a:custGeom>
              <a:solidFill>
                <a:srgbClr val="000000"/>
              </a:solidFill>
              <a:ln w="9525" cap="rnd">
                <a:noFill/>
                <a:round/>
                <a:headEnd/>
                <a:tailEnd/>
              </a:ln>
              <a:effectLst/>
            </p:spPr>
            <p:txBody>
              <a:bodyPr/>
              <a:lstStyle/>
              <a:p>
                <a:endParaRPr lang="en-US"/>
              </a:p>
            </p:txBody>
          </p:sp>
          <p:sp>
            <p:nvSpPr>
              <p:cNvPr id="76569" name="Freeform 793"/>
              <p:cNvSpPr>
                <a:spLocks/>
              </p:cNvSpPr>
              <p:nvPr/>
            </p:nvSpPr>
            <p:spPr bwMode="auto">
              <a:xfrm>
                <a:off x="3845" y="2303"/>
                <a:ext cx="22" cy="22"/>
              </a:xfrm>
              <a:custGeom>
                <a:avLst/>
                <a:gdLst/>
                <a:ahLst/>
                <a:cxnLst>
                  <a:cxn ang="0">
                    <a:pos x="17" y="21"/>
                  </a:cxn>
                  <a:cxn ang="0">
                    <a:pos x="21" y="4"/>
                  </a:cxn>
                  <a:cxn ang="0">
                    <a:pos x="4" y="0"/>
                  </a:cxn>
                  <a:cxn ang="0">
                    <a:pos x="0" y="17"/>
                  </a:cxn>
                  <a:cxn ang="0">
                    <a:pos x="17" y="21"/>
                  </a:cxn>
                </a:cxnLst>
                <a:rect l="0" t="0" r="r" b="b"/>
                <a:pathLst>
                  <a:path w="22" h="22">
                    <a:moveTo>
                      <a:pt x="17" y="21"/>
                    </a:moveTo>
                    <a:lnTo>
                      <a:pt x="21" y="4"/>
                    </a:lnTo>
                    <a:lnTo>
                      <a:pt x="4" y="0"/>
                    </a:lnTo>
                    <a:lnTo>
                      <a:pt x="0" y="17"/>
                    </a:lnTo>
                    <a:lnTo>
                      <a:pt x="17" y="21"/>
                    </a:lnTo>
                  </a:path>
                </a:pathLst>
              </a:custGeom>
              <a:solidFill>
                <a:srgbClr val="000000"/>
              </a:solidFill>
              <a:ln w="9525" cap="rnd">
                <a:noFill/>
                <a:round/>
                <a:headEnd/>
                <a:tailEnd/>
              </a:ln>
              <a:effectLst/>
            </p:spPr>
            <p:txBody>
              <a:bodyPr/>
              <a:lstStyle/>
              <a:p>
                <a:endParaRPr lang="en-US"/>
              </a:p>
            </p:txBody>
          </p:sp>
          <p:sp>
            <p:nvSpPr>
              <p:cNvPr id="76570" name="Freeform 794"/>
              <p:cNvSpPr>
                <a:spLocks/>
              </p:cNvSpPr>
              <p:nvPr/>
            </p:nvSpPr>
            <p:spPr bwMode="auto">
              <a:xfrm>
                <a:off x="3810" y="2296"/>
                <a:ext cx="22" cy="22"/>
              </a:xfrm>
              <a:custGeom>
                <a:avLst/>
                <a:gdLst/>
                <a:ahLst/>
                <a:cxnLst>
                  <a:cxn ang="0">
                    <a:pos x="18" y="21"/>
                  </a:cxn>
                  <a:cxn ang="0">
                    <a:pos x="21" y="4"/>
                  </a:cxn>
                  <a:cxn ang="0">
                    <a:pos x="3" y="0"/>
                  </a:cxn>
                  <a:cxn ang="0">
                    <a:pos x="0" y="17"/>
                  </a:cxn>
                  <a:cxn ang="0">
                    <a:pos x="18" y="21"/>
                  </a:cxn>
                </a:cxnLst>
                <a:rect l="0" t="0" r="r" b="b"/>
                <a:pathLst>
                  <a:path w="22" h="22">
                    <a:moveTo>
                      <a:pt x="18" y="21"/>
                    </a:moveTo>
                    <a:lnTo>
                      <a:pt x="21" y="4"/>
                    </a:lnTo>
                    <a:lnTo>
                      <a:pt x="3" y="0"/>
                    </a:lnTo>
                    <a:lnTo>
                      <a:pt x="0" y="17"/>
                    </a:lnTo>
                    <a:lnTo>
                      <a:pt x="18" y="21"/>
                    </a:lnTo>
                  </a:path>
                </a:pathLst>
              </a:custGeom>
              <a:solidFill>
                <a:srgbClr val="000000"/>
              </a:solidFill>
              <a:ln w="9525" cap="rnd">
                <a:noFill/>
                <a:round/>
                <a:headEnd/>
                <a:tailEnd/>
              </a:ln>
              <a:effectLst/>
            </p:spPr>
            <p:txBody>
              <a:bodyPr/>
              <a:lstStyle/>
              <a:p>
                <a:endParaRPr lang="en-US"/>
              </a:p>
            </p:txBody>
          </p:sp>
          <p:sp>
            <p:nvSpPr>
              <p:cNvPr id="76571" name="Freeform 795"/>
              <p:cNvSpPr>
                <a:spLocks/>
              </p:cNvSpPr>
              <p:nvPr/>
            </p:nvSpPr>
            <p:spPr bwMode="auto">
              <a:xfrm>
                <a:off x="3775" y="2290"/>
                <a:ext cx="21" cy="21"/>
              </a:xfrm>
              <a:custGeom>
                <a:avLst/>
                <a:gdLst/>
                <a:ahLst/>
                <a:cxnLst>
                  <a:cxn ang="0">
                    <a:pos x="17" y="20"/>
                  </a:cxn>
                  <a:cxn ang="0">
                    <a:pos x="20" y="3"/>
                  </a:cxn>
                  <a:cxn ang="0">
                    <a:pos x="3" y="0"/>
                  </a:cxn>
                  <a:cxn ang="0">
                    <a:pos x="0" y="17"/>
                  </a:cxn>
                  <a:cxn ang="0">
                    <a:pos x="17" y="20"/>
                  </a:cxn>
                </a:cxnLst>
                <a:rect l="0" t="0" r="r" b="b"/>
                <a:pathLst>
                  <a:path w="21" h="21">
                    <a:moveTo>
                      <a:pt x="17" y="20"/>
                    </a:moveTo>
                    <a:lnTo>
                      <a:pt x="20" y="3"/>
                    </a:lnTo>
                    <a:lnTo>
                      <a:pt x="3" y="0"/>
                    </a:lnTo>
                    <a:lnTo>
                      <a:pt x="0" y="17"/>
                    </a:lnTo>
                    <a:lnTo>
                      <a:pt x="17" y="20"/>
                    </a:lnTo>
                  </a:path>
                </a:pathLst>
              </a:custGeom>
              <a:solidFill>
                <a:srgbClr val="000000"/>
              </a:solidFill>
              <a:ln w="9525" cap="rnd">
                <a:noFill/>
                <a:round/>
                <a:headEnd/>
                <a:tailEnd/>
              </a:ln>
              <a:effectLst/>
            </p:spPr>
            <p:txBody>
              <a:bodyPr/>
              <a:lstStyle/>
              <a:p>
                <a:endParaRPr lang="en-US"/>
              </a:p>
            </p:txBody>
          </p:sp>
          <p:sp>
            <p:nvSpPr>
              <p:cNvPr id="76572" name="Freeform 796"/>
              <p:cNvSpPr>
                <a:spLocks/>
              </p:cNvSpPr>
              <p:nvPr/>
            </p:nvSpPr>
            <p:spPr bwMode="auto">
              <a:xfrm>
                <a:off x="3739" y="2284"/>
                <a:ext cx="22" cy="21"/>
              </a:xfrm>
              <a:custGeom>
                <a:avLst/>
                <a:gdLst/>
                <a:ahLst/>
                <a:cxnLst>
                  <a:cxn ang="0">
                    <a:pos x="18" y="20"/>
                  </a:cxn>
                  <a:cxn ang="0">
                    <a:pos x="21" y="3"/>
                  </a:cxn>
                  <a:cxn ang="0">
                    <a:pos x="3" y="0"/>
                  </a:cxn>
                  <a:cxn ang="0">
                    <a:pos x="0" y="17"/>
                  </a:cxn>
                  <a:cxn ang="0">
                    <a:pos x="18" y="20"/>
                  </a:cxn>
                </a:cxnLst>
                <a:rect l="0" t="0" r="r" b="b"/>
                <a:pathLst>
                  <a:path w="22" h="21">
                    <a:moveTo>
                      <a:pt x="18" y="20"/>
                    </a:moveTo>
                    <a:lnTo>
                      <a:pt x="21" y="3"/>
                    </a:lnTo>
                    <a:lnTo>
                      <a:pt x="3" y="0"/>
                    </a:lnTo>
                    <a:lnTo>
                      <a:pt x="0" y="17"/>
                    </a:lnTo>
                    <a:lnTo>
                      <a:pt x="18" y="20"/>
                    </a:lnTo>
                  </a:path>
                </a:pathLst>
              </a:custGeom>
              <a:solidFill>
                <a:srgbClr val="000000"/>
              </a:solidFill>
              <a:ln w="9525" cap="rnd">
                <a:noFill/>
                <a:round/>
                <a:headEnd/>
                <a:tailEnd/>
              </a:ln>
              <a:effectLst/>
            </p:spPr>
            <p:txBody>
              <a:bodyPr/>
              <a:lstStyle/>
              <a:p>
                <a:endParaRPr lang="en-US"/>
              </a:p>
            </p:txBody>
          </p:sp>
          <p:sp>
            <p:nvSpPr>
              <p:cNvPr id="76573" name="Freeform 797"/>
              <p:cNvSpPr>
                <a:spLocks/>
              </p:cNvSpPr>
              <p:nvPr/>
            </p:nvSpPr>
            <p:spPr bwMode="auto">
              <a:xfrm>
                <a:off x="3704" y="2278"/>
                <a:ext cx="21" cy="22"/>
              </a:xfrm>
              <a:custGeom>
                <a:avLst/>
                <a:gdLst/>
                <a:ahLst/>
                <a:cxnLst>
                  <a:cxn ang="0">
                    <a:pos x="18" y="21"/>
                  </a:cxn>
                  <a:cxn ang="0">
                    <a:pos x="20" y="3"/>
                  </a:cxn>
                  <a:cxn ang="0">
                    <a:pos x="2" y="0"/>
                  </a:cxn>
                  <a:cxn ang="0">
                    <a:pos x="0" y="18"/>
                  </a:cxn>
                  <a:cxn ang="0">
                    <a:pos x="18" y="21"/>
                  </a:cxn>
                </a:cxnLst>
                <a:rect l="0" t="0" r="r" b="b"/>
                <a:pathLst>
                  <a:path w="21" h="22">
                    <a:moveTo>
                      <a:pt x="18" y="21"/>
                    </a:moveTo>
                    <a:lnTo>
                      <a:pt x="20" y="3"/>
                    </a:lnTo>
                    <a:lnTo>
                      <a:pt x="2" y="0"/>
                    </a:lnTo>
                    <a:lnTo>
                      <a:pt x="0" y="18"/>
                    </a:lnTo>
                    <a:lnTo>
                      <a:pt x="18" y="21"/>
                    </a:lnTo>
                  </a:path>
                </a:pathLst>
              </a:custGeom>
              <a:solidFill>
                <a:srgbClr val="000000"/>
              </a:solidFill>
              <a:ln w="9525" cap="rnd">
                <a:noFill/>
                <a:round/>
                <a:headEnd/>
                <a:tailEnd/>
              </a:ln>
              <a:effectLst/>
            </p:spPr>
            <p:txBody>
              <a:bodyPr/>
              <a:lstStyle/>
              <a:p>
                <a:endParaRPr lang="en-US"/>
              </a:p>
            </p:txBody>
          </p:sp>
          <p:sp>
            <p:nvSpPr>
              <p:cNvPr id="76574" name="Freeform 798"/>
              <p:cNvSpPr>
                <a:spLocks/>
              </p:cNvSpPr>
              <p:nvPr/>
            </p:nvSpPr>
            <p:spPr bwMode="auto">
              <a:xfrm>
                <a:off x="3668" y="2274"/>
                <a:ext cx="21" cy="21"/>
              </a:xfrm>
              <a:custGeom>
                <a:avLst/>
                <a:gdLst/>
                <a:ahLst/>
                <a:cxnLst>
                  <a:cxn ang="0">
                    <a:pos x="18" y="20"/>
                  </a:cxn>
                  <a:cxn ang="0">
                    <a:pos x="20" y="2"/>
                  </a:cxn>
                  <a:cxn ang="0">
                    <a:pos x="18" y="2"/>
                  </a:cxn>
                  <a:cxn ang="0">
                    <a:pos x="2" y="0"/>
                  </a:cxn>
                  <a:cxn ang="0">
                    <a:pos x="0" y="18"/>
                  </a:cxn>
                  <a:cxn ang="0">
                    <a:pos x="18" y="20"/>
                  </a:cxn>
                </a:cxnLst>
                <a:rect l="0" t="0" r="r" b="b"/>
                <a:pathLst>
                  <a:path w="21" h="21">
                    <a:moveTo>
                      <a:pt x="18" y="20"/>
                    </a:moveTo>
                    <a:lnTo>
                      <a:pt x="20" y="2"/>
                    </a:lnTo>
                    <a:lnTo>
                      <a:pt x="18" y="2"/>
                    </a:lnTo>
                    <a:lnTo>
                      <a:pt x="2" y="0"/>
                    </a:lnTo>
                    <a:lnTo>
                      <a:pt x="0" y="18"/>
                    </a:lnTo>
                    <a:lnTo>
                      <a:pt x="18" y="20"/>
                    </a:lnTo>
                  </a:path>
                </a:pathLst>
              </a:custGeom>
              <a:solidFill>
                <a:srgbClr val="000000"/>
              </a:solidFill>
              <a:ln w="9525" cap="rnd">
                <a:noFill/>
                <a:round/>
                <a:headEnd/>
                <a:tailEnd/>
              </a:ln>
              <a:effectLst/>
            </p:spPr>
            <p:txBody>
              <a:bodyPr/>
              <a:lstStyle/>
              <a:p>
                <a:endParaRPr lang="en-US"/>
              </a:p>
            </p:txBody>
          </p:sp>
          <p:sp>
            <p:nvSpPr>
              <p:cNvPr id="76575" name="Freeform 799"/>
              <p:cNvSpPr>
                <a:spLocks/>
              </p:cNvSpPr>
              <p:nvPr/>
            </p:nvSpPr>
            <p:spPr bwMode="auto">
              <a:xfrm>
                <a:off x="3633" y="2270"/>
                <a:ext cx="20" cy="20"/>
              </a:xfrm>
              <a:custGeom>
                <a:avLst/>
                <a:gdLst/>
                <a:ahLst/>
                <a:cxnLst>
                  <a:cxn ang="0">
                    <a:pos x="17" y="19"/>
                  </a:cxn>
                  <a:cxn ang="0">
                    <a:pos x="19" y="1"/>
                  </a:cxn>
                  <a:cxn ang="0">
                    <a:pos x="14" y="1"/>
                  </a:cxn>
                  <a:cxn ang="0">
                    <a:pos x="2" y="0"/>
                  </a:cxn>
                  <a:cxn ang="0">
                    <a:pos x="0" y="18"/>
                  </a:cxn>
                  <a:cxn ang="0">
                    <a:pos x="14" y="19"/>
                  </a:cxn>
                  <a:cxn ang="0">
                    <a:pos x="17" y="19"/>
                  </a:cxn>
                </a:cxnLst>
                <a:rect l="0" t="0" r="r" b="b"/>
                <a:pathLst>
                  <a:path w="20" h="20">
                    <a:moveTo>
                      <a:pt x="17" y="19"/>
                    </a:moveTo>
                    <a:lnTo>
                      <a:pt x="19" y="1"/>
                    </a:lnTo>
                    <a:lnTo>
                      <a:pt x="14" y="1"/>
                    </a:lnTo>
                    <a:lnTo>
                      <a:pt x="2" y="0"/>
                    </a:lnTo>
                    <a:lnTo>
                      <a:pt x="0" y="18"/>
                    </a:lnTo>
                    <a:lnTo>
                      <a:pt x="14" y="19"/>
                    </a:lnTo>
                    <a:lnTo>
                      <a:pt x="17" y="19"/>
                    </a:lnTo>
                  </a:path>
                </a:pathLst>
              </a:custGeom>
              <a:solidFill>
                <a:srgbClr val="000000"/>
              </a:solidFill>
              <a:ln w="9525" cap="rnd">
                <a:noFill/>
                <a:round/>
                <a:headEnd/>
                <a:tailEnd/>
              </a:ln>
              <a:effectLst/>
            </p:spPr>
            <p:txBody>
              <a:bodyPr/>
              <a:lstStyle/>
              <a:p>
                <a:endParaRPr lang="en-US"/>
              </a:p>
            </p:txBody>
          </p:sp>
          <p:sp>
            <p:nvSpPr>
              <p:cNvPr id="76576" name="Freeform 800"/>
              <p:cNvSpPr>
                <a:spLocks/>
              </p:cNvSpPr>
              <p:nvPr/>
            </p:nvSpPr>
            <p:spPr bwMode="auto">
              <a:xfrm>
                <a:off x="3597" y="2266"/>
                <a:ext cx="21" cy="21"/>
              </a:xfrm>
              <a:custGeom>
                <a:avLst/>
                <a:gdLst/>
                <a:ahLst/>
                <a:cxnLst>
                  <a:cxn ang="0">
                    <a:pos x="18" y="20"/>
                  </a:cxn>
                  <a:cxn ang="0">
                    <a:pos x="20" y="2"/>
                  </a:cxn>
                  <a:cxn ang="0">
                    <a:pos x="2" y="0"/>
                  </a:cxn>
                  <a:cxn ang="0">
                    <a:pos x="0" y="18"/>
                  </a:cxn>
                  <a:cxn ang="0">
                    <a:pos x="18" y="20"/>
                  </a:cxn>
                </a:cxnLst>
                <a:rect l="0" t="0" r="r" b="b"/>
                <a:pathLst>
                  <a:path w="21" h="21">
                    <a:moveTo>
                      <a:pt x="18" y="20"/>
                    </a:moveTo>
                    <a:lnTo>
                      <a:pt x="20" y="2"/>
                    </a:lnTo>
                    <a:lnTo>
                      <a:pt x="2" y="0"/>
                    </a:lnTo>
                    <a:lnTo>
                      <a:pt x="0" y="18"/>
                    </a:lnTo>
                    <a:lnTo>
                      <a:pt x="18" y="20"/>
                    </a:lnTo>
                  </a:path>
                </a:pathLst>
              </a:custGeom>
              <a:solidFill>
                <a:srgbClr val="000000"/>
              </a:solidFill>
              <a:ln w="9525" cap="rnd">
                <a:noFill/>
                <a:round/>
                <a:headEnd/>
                <a:tailEnd/>
              </a:ln>
              <a:effectLst/>
            </p:spPr>
            <p:txBody>
              <a:bodyPr/>
              <a:lstStyle/>
              <a:p>
                <a:endParaRPr lang="en-US"/>
              </a:p>
            </p:txBody>
          </p:sp>
          <p:sp>
            <p:nvSpPr>
              <p:cNvPr id="76577" name="Freeform 801"/>
              <p:cNvSpPr>
                <a:spLocks/>
              </p:cNvSpPr>
              <p:nvPr/>
            </p:nvSpPr>
            <p:spPr bwMode="auto">
              <a:xfrm>
                <a:off x="3561" y="2263"/>
                <a:ext cx="21" cy="20"/>
              </a:xfrm>
              <a:custGeom>
                <a:avLst/>
                <a:gdLst/>
                <a:ahLst/>
                <a:cxnLst>
                  <a:cxn ang="0">
                    <a:pos x="18" y="19"/>
                  </a:cxn>
                  <a:cxn ang="0">
                    <a:pos x="20" y="1"/>
                  </a:cxn>
                  <a:cxn ang="0">
                    <a:pos x="4" y="0"/>
                  </a:cxn>
                  <a:cxn ang="0">
                    <a:pos x="1" y="0"/>
                  </a:cxn>
                  <a:cxn ang="0">
                    <a:pos x="0" y="18"/>
                  </a:cxn>
                  <a:cxn ang="0">
                    <a:pos x="4" y="18"/>
                  </a:cxn>
                  <a:cxn ang="0">
                    <a:pos x="18" y="19"/>
                  </a:cxn>
                </a:cxnLst>
                <a:rect l="0" t="0" r="r" b="b"/>
                <a:pathLst>
                  <a:path w="21" h="20">
                    <a:moveTo>
                      <a:pt x="18" y="19"/>
                    </a:moveTo>
                    <a:lnTo>
                      <a:pt x="20" y="1"/>
                    </a:lnTo>
                    <a:lnTo>
                      <a:pt x="4" y="0"/>
                    </a:lnTo>
                    <a:lnTo>
                      <a:pt x="1" y="0"/>
                    </a:lnTo>
                    <a:lnTo>
                      <a:pt x="0" y="18"/>
                    </a:lnTo>
                    <a:lnTo>
                      <a:pt x="4" y="18"/>
                    </a:lnTo>
                    <a:lnTo>
                      <a:pt x="18" y="19"/>
                    </a:lnTo>
                  </a:path>
                </a:pathLst>
              </a:custGeom>
              <a:solidFill>
                <a:srgbClr val="000000"/>
              </a:solidFill>
              <a:ln w="9525" cap="rnd">
                <a:noFill/>
                <a:round/>
                <a:headEnd/>
                <a:tailEnd/>
              </a:ln>
              <a:effectLst/>
            </p:spPr>
            <p:txBody>
              <a:bodyPr/>
              <a:lstStyle/>
              <a:p>
                <a:endParaRPr lang="en-US"/>
              </a:p>
            </p:txBody>
          </p:sp>
          <p:sp>
            <p:nvSpPr>
              <p:cNvPr id="76578" name="Freeform 802"/>
              <p:cNvSpPr>
                <a:spLocks/>
              </p:cNvSpPr>
              <p:nvPr/>
            </p:nvSpPr>
            <p:spPr bwMode="auto">
              <a:xfrm>
                <a:off x="3525" y="2260"/>
                <a:ext cx="20" cy="20"/>
              </a:xfrm>
              <a:custGeom>
                <a:avLst/>
                <a:gdLst/>
                <a:ahLst/>
                <a:cxnLst>
                  <a:cxn ang="0">
                    <a:pos x="18" y="19"/>
                  </a:cxn>
                  <a:cxn ang="0">
                    <a:pos x="19" y="1"/>
                  </a:cxn>
                  <a:cxn ang="0">
                    <a:pos x="1" y="0"/>
                  </a:cxn>
                  <a:cxn ang="0">
                    <a:pos x="0" y="18"/>
                  </a:cxn>
                  <a:cxn ang="0">
                    <a:pos x="18" y="19"/>
                  </a:cxn>
                </a:cxnLst>
                <a:rect l="0" t="0" r="r" b="b"/>
                <a:pathLst>
                  <a:path w="20" h="20">
                    <a:moveTo>
                      <a:pt x="18" y="19"/>
                    </a:moveTo>
                    <a:lnTo>
                      <a:pt x="19" y="1"/>
                    </a:lnTo>
                    <a:lnTo>
                      <a:pt x="1" y="0"/>
                    </a:lnTo>
                    <a:lnTo>
                      <a:pt x="0" y="18"/>
                    </a:lnTo>
                    <a:lnTo>
                      <a:pt x="18" y="19"/>
                    </a:lnTo>
                  </a:path>
                </a:pathLst>
              </a:custGeom>
              <a:solidFill>
                <a:srgbClr val="000000"/>
              </a:solidFill>
              <a:ln w="9525" cap="rnd">
                <a:noFill/>
                <a:round/>
                <a:headEnd/>
                <a:tailEnd/>
              </a:ln>
              <a:effectLst/>
            </p:spPr>
            <p:txBody>
              <a:bodyPr/>
              <a:lstStyle/>
              <a:p>
                <a:endParaRPr lang="en-US"/>
              </a:p>
            </p:txBody>
          </p:sp>
          <p:sp>
            <p:nvSpPr>
              <p:cNvPr id="76579" name="Freeform 803"/>
              <p:cNvSpPr>
                <a:spLocks/>
              </p:cNvSpPr>
              <p:nvPr/>
            </p:nvSpPr>
            <p:spPr bwMode="auto">
              <a:xfrm>
                <a:off x="3490" y="2258"/>
                <a:ext cx="20" cy="20"/>
              </a:xfrm>
              <a:custGeom>
                <a:avLst/>
                <a:gdLst/>
                <a:ahLst/>
                <a:cxnLst>
                  <a:cxn ang="0">
                    <a:pos x="18" y="19"/>
                  </a:cxn>
                  <a:cxn ang="0">
                    <a:pos x="19" y="1"/>
                  </a:cxn>
                  <a:cxn ang="0">
                    <a:pos x="1" y="0"/>
                  </a:cxn>
                  <a:cxn ang="0">
                    <a:pos x="0" y="18"/>
                  </a:cxn>
                  <a:cxn ang="0">
                    <a:pos x="18" y="19"/>
                  </a:cxn>
                </a:cxnLst>
                <a:rect l="0" t="0" r="r" b="b"/>
                <a:pathLst>
                  <a:path w="20" h="20">
                    <a:moveTo>
                      <a:pt x="18" y="19"/>
                    </a:moveTo>
                    <a:lnTo>
                      <a:pt x="19" y="1"/>
                    </a:lnTo>
                    <a:lnTo>
                      <a:pt x="1" y="0"/>
                    </a:lnTo>
                    <a:lnTo>
                      <a:pt x="0" y="18"/>
                    </a:lnTo>
                    <a:lnTo>
                      <a:pt x="18" y="19"/>
                    </a:lnTo>
                  </a:path>
                </a:pathLst>
              </a:custGeom>
              <a:solidFill>
                <a:srgbClr val="000000"/>
              </a:solidFill>
              <a:ln w="9525" cap="rnd">
                <a:noFill/>
                <a:round/>
                <a:headEnd/>
                <a:tailEnd/>
              </a:ln>
              <a:effectLst/>
            </p:spPr>
            <p:txBody>
              <a:bodyPr/>
              <a:lstStyle/>
              <a:p>
                <a:endParaRPr lang="en-US"/>
              </a:p>
            </p:txBody>
          </p:sp>
          <p:sp>
            <p:nvSpPr>
              <p:cNvPr id="76580" name="Freeform 804"/>
              <p:cNvSpPr>
                <a:spLocks/>
              </p:cNvSpPr>
              <p:nvPr/>
            </p:nvSpPr>
            <p:spPr bwMode="auto">
              <a:xfrm>
                <a:off x="3454" y="2256"/>
                <a:ext cx="20" cy="20"/>
              </a:xfrm>
              <a:custGeom>
                <a:avLst/>
                <a:gdLst/>
                <a:ahLst/>
                <a:cxnLst>
                  <a:cxn ang="0">
                    <a:pos x="18" y="19"/>
                  </a:cxn>
                  <a:cxn ang="0">
                    <a:pos x="19" y="1"/>
                  </a:cxn>
                  <a:cxn ang="0">
                    <a:pos x="1" y="0"/>
                  </a:cxn>
                  <a:cxn ang="0">
                    <a:pos x="0" y="18"/>
                  </a:cxn>
                  <a:cxn ang="0">
                    <a:pos x="18" y="19"/>
                  </a:cxn>
                </a:cxnLst>
                <a:rect l="0" t="0" r="r" b="b"/>
                <a:pathLst>
                  <a:path w="20" h="20">
                    <a:moveTo>
                      <a:pt x="18" y="19"/>
                    </a:moveTo>
                    <a:lnTo>
                      <a:pt x="19" y="1"/>
                    </a:lnTo>
                    <a:lnTo>
                      <a:pt x="1" y="0"/>
                    </a:lnTo>
                    <a:lnTo>
                      <a:pt x="0" y="18"/>
                    </a:lnTo>
                    <a:lnTo>
                      <a:pt x="18" y="19"/>
                    </a:lnTo>
                  </a:path>
                </a:pathLst>
              </a:custGeom>
              <a:solidFill>
                <a:srgbClr val="000000"/>
              </a:solidFill>
              <a:ln w="9525" cap="rnd">
                <a:noFill/>
                <a:round/>
                <a:headEnd/>
                <a:tailEnd/>
              </a:ln>
              <a:effectLst/>
            </p:spPr>
            <p:txBody>
              <a:bodyPr/>
              <a:lstStyle/>
              <a:p>
                <a:endParaRPr lang="en-US"/>
              </a:p>
            </p:txBody>
          </p:sp>
          <p:sp>
            <p:nvSpPr>
              <p:cNvPr id="76581" name="Freeform 805"/>
              <p:cNvSpPr>
                <a:spLocks/>
              </p:cNvSpPr>
              <p:nvPr/>
            </p:nvSpPr>
            <p:spPr bwMode="auto">
              <a:xfrm>
                <a:off x="3418" y="2254"/>
                <a:ext cx="20" cy="20"/>
              </a:xfrm>
              <a:custGeom>
                <a:avLst/>
                <a:gdLst/>
                <a:ahLst/>
                <a:cxnLst>
                  <a:cxn ang="0">
                    <a:pos x="18" y="19"/>
                  </a:cxn>
                  <a:cxn ang="0">
                    <a:pos x="19" y="1"/>
                  </a:cxn>
                  <a:cxn ang="0">
                    <a:pos x="1" y="0"/>
                  </a:cxn>
                  <a:cxn ang="0">
                    <a:pos x="0" y="18"/>
                  </a:cxn>
                  <a:cxn ang="0">
                    <a:pos x="18" y="19"/>
                  </a:cxn>
                </a:cxnLst>
                <a:rect l="0" t="0" r="r" b="b"/>
                <a:pathLst>
                  <a:path w="20" h="20">
                    <a:moveTo>
                      <a:pt x="18" y="19"/>
                    </a:moveTo>
                    <a:lnTo>
                      <a:pt x="19" y="1"/>
                    </a:lnTo>
                    <a:lnTo>
                      <a:pt x="1" y="0"/>
                    </a:lnTo>
                    <a:lnTo>
                      <a:pt x="0" y="18"/>
                    </a:lnTo>
                    <a:lnTo>
                      <a:pt x="18" y="19"/>
                    </a:lnTo>
                  </a:path>
                </a:pathLst>
              </a:custGeom>
              <a:solidFill>
                <a:srgbClr val="000000"/>
              </a:solidFill>
              <a:ln w="9525" cap="rnd">
                <a:noFill/>
                <a:round/>
                <a:headEnd/>
                <a:tailEnd/>
              </a:ln>
              <a:effectLst/>
            </p:spPr>
            <p:txBody>
              <a:bodyPr/>
              <a:lstStyle/>
              <a:p>
                <a:endParaRPr lang="en-US"/>
              </a:p>
            </p:txBody>
          </p:sp>
          <p:sp>
            <p:nvSpPr>
              <p:cNvPr id="76582" name="Freeform 806"/>
              <p:cNvSpPr>
                <a:spLocks/>
              </p:cNvSpPr>
              <p:nvPr/>
            </p:nvSpPr>
            <p:spPr bwMode="auto">
              <a:xfrm>
                <a:off x="3382" y="2253"/>
                <a:ext cx="20" cy="20"/>
              </a:xfrm>
              <a:custGeom>
                <a:avLst/>
                <a:gdLst/>
                <a:ahLst/>
                <a:cxnLst>
                  <a:cxn ang="0">
                    <a:pos x="18" y="19"/>
                  </a:cxn>
                  <a:cxn ang="0">
                    <a:pos x="19" y="1"/>
                  </a:cxn>
                  <a:cxn ang="0">
                    <a:pos x="10" y="0"/>
                  </a:cxn>
                  <a:cxn ang="0">
                    <a:pos x="0" y="0"/>
                  </a:cxn>
                  <a:cxn ang="0">
                    <a:pos x="0" y="18"/>
                  </a:cxn>
                  <a:cxn ang="0">
                    <a:pos x="10" y="18"/>
                  </a:cxn>
                  <a:cxn ang="0">
                    <a:pos x="18" y="19"/>
                  </a:cxn>
                </a:cxnLst>
                <a:rect l="0" t="0" r="r" b="b"/>
                <a:pathLst>
                  <a:path w="20" h="20">
                    <a:moveTo>
                      <a:pt x="18" y="19"/>
                    </a:moveTo>
                    <a:lnTo>
                      <a:pt x="19" y="1"/>
                    </a:lnTo>
                    <a:lnTo>
                      <a:pt x="10" y="0"/>
                    </a:lnTo>
                    <a:lnTo>
                      <a:pt x="0" y="0"/>
                    </a:lnTo>
                    <a:lnTo>
                      <a:pt x="0" y="18"/>
                    </a:lnTo>
                    <a:lnTo>
                      <a:pt x="10" y="18"/>
                    </a:lnTo>
                    <a:lnTo>
                      <a:pt x="18" y="19"/>
                    </a:lnTo>
                  </a:path>
                </a:pathLst>
              </a:custGeom>
              <a:solidFill>
                <a:srgbClr val="000000"/>
              </a:solidFill>
              <a:ln w="9525" cap="rnd">
                <a:noFill/>
                <a:round/>
                <a:headEnd/>
                <a:tailEnd/>
              </a:ln>
              <a:effectLst/>
            </p:spPr>
            <p:txBody>
              <a:bodyPr/>
              <a:lstStyle/>
              <a:p>
                <a:endParaRPr lang="en-US"/>
              </a:p>
            </p:txBody>
          </p:sp>
          <p:sp>
            <p:nvSpPr>
              <p:cNvPr id="76583" name="Freeform 807"/>
              <p:cNvSpPr>
                <a:spLocks/>
              </p:cNvSpPr>
              <p:nvPr/>
            </p:nvSpPr>
            <p:spPr bwMode="auto">
              <a:xfrm>
                <a:off x="3346" y="2253"/>
                <a:ext cx="19" cy="19"/>
              </a:xfrm>
              <a:custGeom>
                <a:avLst/>
                <a:gdLst/>
                <a:ahLst/>
                <a:cxnLst>
                  <a:cxn ang="0">
                    <a:pos x="18" y="18"/>
                  </a:cxn>
                  <a:cxn ang="0">
                    <a:pos x="18" y="0"/>
                  </a:cxn>
                  <a:cxn ang="0">
                    <a:pos x="0" y="0"/>
                  </a:cxn>
                  <a:cxn ang="0">
                    <a:pos x="0" y="18"/>
                  </a:cxn>
                  <a:cxn ang="0">
                    <a:pos x="18" y="18"/>
                  </a:cxn>
                </a:cxnLst>
                <a:rect l="0" t="0" r="r" b="b"/>
                <a:pathLst>
                  <a:path w="19" h="19">
                    <a:moveTo>
                      <a:pt x="18" y="18"/>
                    </a:moveTo>
                    <a:lnTo>
                      <a:pt x="18" y="0"/>
                    </a:lnTo>
                    <a:lnTo>
                      <a:pt x="0" y="0"/>
                    </a:lnTo>
                    <a:lnTo>
                      <a:pt x="0" y="18"/>
                    </a:lnTo>
                    <a:lnTo>
                      <a:pt x="18" y="18"/>
                    </a:lnTo>
                  </a:path>
                </a:pathLst>
              </a:custGeom>
              <a:solidFill>
                <a:srgbClr val="000000"/>
              </a:solidFill>
              <a:ln w="9525" cap="rnd">
                <a:noFill/>
                <a:round/>
                <a:headEnd/>
                <a:tailEnd/>
              </a:ln>
              <a:effectLst/>
            </p:spPr>
            <p:txBody>
              <a:bodyPr/>
              <a:lstStyle/>
              <a:p>
                <a:endParaRPr lang="en-US"/>
              </a:p>
            </p:txBody>
          </p:sp>
          <p:sp>
            <p:nvSpPr>
              <p:cNvPr id="76584" name="Freeform 808"/>
              <p:cNvSpPr>
                <a:spLocks/>
              </p:cNvSpPr>
              <p:nvPr/>
            </p:nvSpPr>
            <p:spPr bwMode="auto">
              <a:xfrm>
                <a:off x="3311" y="2252"/>
                <a:ext cx="19" cy="19"/>
              </a:xfrm>
              <a:custGeom>
                <a:avLst/>
                <a:gdLst/>
                <a:ahLst/>
                <a:cxnLst>
                  <a:cxn ang="0">
                    <a:pos x="18" y="18"/>
                  </a:cxn>
                  <a:cxn ang="0">
                    <a:pos x="18" y="0"/>
                  </a:cxn>
                  <a:cxn ang="0">
                    <a:pos x="0" y="0"/>
                  </a:cxn>
                  <a:cxn ang="0">
                    <a:pos x="0" y="18"/>
                  </a:cxn>
                  <a:cxn ang="0">
                    <a:pos x="18" y="18"/>
                  </a:cxn>
                </a:cxnLst>
                <a:rect l="0" t="0" r="r" b="b"/>
                <a:pathLst>
                  <a:path w="19" h="19">
                    <a:moveTo>
                      <a:pt x="18" y="18"/>
                    </a:moveTo>
                    <a:lnTo>
                      <a:pt x="18" y="0"/>
                    </a:lnTo>
                    <a:lnTo>
                      <a:pt x="0" y="0"/>
                    </a:lnTo>
                    <a:lnTo>
                      <a:pt x="0" y="18"/>
                    </a:lnTo>
                    <a:lnTo>
                      <a:pt x="18" y="18"/>
                    </a:lnTo>
                  </a:path>
                </a:pathLst>
              </a:custGeom>
              <a:solidFill>
                <a:srgbClr val="000000"/>
              </a:solidFill>
              <a:ln w="9525" cap="rnd">
                <a:noFill/>
                <a:round/>
                <a:headEnd/>
                <a:tailEnd/>
              </a:ln>
              <a:effectLst/>
            </p:spPr>
            <p:txBody>
              <a:bodyPr/>
              <a:lstStyle/>
              <a:p>
                <a:endParaRPr lang="en-US"/>
              </a:p>
            </p:txBody>
          </p:sp>
        </p:grpSp>
        <p:sp>
          <p:nvSpPr>
            <p:cNvPr id="76590" name="Rectangle 814"/>
            <p:cNvSpPr>
              <a:spLocks noChangeArrowheads="1"/>
            </p:cNvSpPr>
            <p:nvPr/>
          </p:nvSpPr>
          <p:spPr bwMode="auto">
            <a:xfrm>
              <a:off x="3019" y="3426"/>
              <a:ext cx="1026" cy="179"/>
            </a:xfrm>
            <a:prstGeom prst="rect">
              <a:avLst/>
            </a:prstGeom>
            <a:solidFill>
              <a:schemeClr val="bg1"/>
            </a:solidFill>
            <a:ln w="9525" cap="rnd">
              <a:solidFill>
                <a:schemeClr val="tx1"/>
              </a:solidFill>
              <a:prstDash val="sysDot"/>
              <a:miter lim="800000"/>
              <a:headEnd/>
              <a:tailEnd/>
            </a:ln>
            <a:effectLst/>
          </p:spPr>
          <p:txBody>
            <a:bodyPr wrap="none" lIns="92075" tIns="46038" rIns="92075" bIns="46038">
              <a:spAutoFit/>
            </a:bodyPr>
            <a:lstStyle/>
            <a:p>
              <a:r>
                <a:rPr lang="en-US" sz="1200">
                  <a:solidFill>
                    <a:srgbClr val="000000"/>
                  </a:solidFill>
                  <a:latin typeface="Arial" pitchFamily="34" charset="0"/>
                </a:rPr>
                <a:t>Low brightness LEDs</a:t>
              </a:r>
            </a:p>
          </p:txBody>
        </p:sp>
        <p:sp>
          <p:nvSpPr>
            <p:cNvPr id="76594" name="Oval 818"/>
            <p:cNvSpPr>
              <a:spLocks noChangeArrowheads="1"/>
            </p:cNvSpPr>
            <p:nvPr/>
          </p:nvSpPr>
          <p:spPr bwMode="auto">
            <a:xfrm>
              <a:off x="2492" y="2116"/>
              <a:ext cx="1499" cy="876"/>
            </a:xfrm>
            <a:prstGeom prst="ellipse">
              <a:avLst/>
            </a:prstGeom>
            <a:noFill/>
            <a:ln w="31750">
              <a:solidFill>
                <a:schemeClr val="tx1"/>
              </a:solidFill>
              <a:prstDash val="dash"/>
              <a:round/>
              <a:headEnd type="none" w="sm" len="sm"/>
              <a:tailEnd type="none" w="sm" len="sm"/>
            </a:ln>
            <a:effectLst/>
          </p:spPr>
          <p:txBody>
            <a:bodyPr wrap="none" anchor="ctr"/>
            <a:lstStyle/>
            <a:p>
              <a:endParaRPr lang="en-US"/>
            </a:p>
          </p:txBody>
        </p:sp>
        <p:sp>
          <p:nvSpPr>
            <p:cNvPr id="76656" name="Line 880"/>
            <p:cNvSpPr>
              <a:spLocks noChangeShapeType="1"/>
            </p:cNvSpPr>
            <p:nvPr/>
          </p:nvSpPr>
          <p:spPr bwMode="auto">
            <a:xfrm flipH="1">
              <a:off x="1884" y="3520"/>
              <a:ext cx="1151" cy="0"/>
            </a:xfrm>
            <a:prstGeom prst="line">
              <a:avLst/>
            </a:prstGeom>
            <a:noFill/>
            <a:ln w="9525">
              <a:solidFill>
                <a:schemeClr val="tx1"/>
              </a:solidFill>
              <a:round/>
              <a:headEnd/>
              <a:tailEnd type="triangle" w="med" len="med"/>
            </a:ln>
            <a:effectLst/>
          </p:spPr>
          <p:txBody>
            <a:bodyPr wrap="none"/>
            <a:lstStyle/>
            <a:p>
              <a:endParaRPr lang="en-US"/>
            </a:p>
          </p:txBody>
        </p:sp>
        <p:sp>
          <p:nvSpPr>
            <p:cNvPr id="76657" name="Line 881"/>
            <p:cNvSpPr>
              <a:spLocks noChangeShapeType="1"/>
            </p:cNvSpPr>
            <p:nvPr/>
          </p:nvSpPr>
          <p:spPr bwMode="auto">
            <a:xfrm flipH="1" flipV="1">
              <a:off x="2826" y="3356"/>
              <a:ext cx="192" cy="164"/>
            </a:xfrm>
            <a:prstGeom prst="line">
              <a:avLst/>
            </a:prstGeom>
            <a:noFill/>
            <a:ln w="9525">
              <a:solidFill>
                <a:schemeClr val="tx1"/>
              </a:solidFill>
              <a:round/>
              <a:headEnd/>
              <a:tailEnd type="triangle" w="med" len="med"/>
            </a:ln>
            <a:effectLst/>
          </p:spPr>
          <p:txBody>
            <a:bodyPr wrap="none"/>
            <a:lstStyle/>
            <a:p>
              <a:endParaRPr lang="en-US"/>
            </a:p>
          </p:txBody>
        </p:sp>
      </p:grpSp>
      <p:sp>
        <p:nvSpPr>
          <p:cNvPr id="76659" name="Text Box 883"/>
          <p:cNvSpPr txBox="1">
            <a:spLocks noChangeArrowheads="1"/>
          </p:cNvSpPr>
          <p:nvPr/>
        </p:nvSpPr>
        <p:spPr bwMode="auto">
          <a:xfrm>
            <a:off x="6524625" y="3536950"/>
            <a:ext cx="2400300" cy="2289175"/>
          </a:xfrm>
          <a:prstGeom prst="rect">
            <a:avLst/>
          </a:prstGeom>
          <a:noFill/>
          <a:ln w="9525">
            <a:noFill/>
            <a:miter lim="800000"/>
            <a:headEnd/>
            <a:tailEnd/>
          </a:ln>
          <a:effectLst/>
        </p:spPr>
        <p:txBody>
          <a:bodyPr>
            <a:spAutoFit/>
          </a:bodyPr>
          <a:lstStyle/>
          <a:p>
            <a:pPr algn="ctr"/>
            <a:r>
              <a:rPr lang="en-US" b="1">
                <a:solidFill>
                  <a:schemeClr val="accent2"/>
                </a:solidFill>
                <a:latin typeface="Arial" pitchFamily="34" charset="0"/>
              </a:rPr>
              <a:t>Very high brightness LEDs cover the entire visible spectrum using 2 different        III-V compound semiconductor material systems</a:t>
            </a:r>
          </a:p>
        </p:txBody>
      </p:sp>
      <p:sp>
        <p:nvSpPr>
          <p:cNvPr id="76660" name="Text Box 884"/>
          <p:cNvSpPr txBox="1">
            <a:spLocks noChangeArrowheads="1"/>
          </p:cNvSpPr>
          <p:nvPr/>
        </p:nvSpPr>
        <p:spPr bwMode="auto">
          <a:xfrm>
            <a:off x="6477000" y="2286000"/>
            <a:ext cx="2610010" cy="461665"/>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Arial" pitchFamily="34" charset="0"/>
              </a:rPr>
              <a:t>What is an </a:t>
            </a:r>
            <a:r>
              <a:rPr lang="en-US" sz="2400" b="1" dirty="0" smtClean="0">
                <a:solidFill>
                  <a:srgbClr val="FF0000"/>
                </a:solidFill>
                <a:latin typeface="Arial" pitchFamily="34" charset="0"/>
              </a:rPr>
              <a:t>LED?</a:t>
            </a:r>
            <a:endParaRPr lang="en-US" sz="2400" b="1" dirty="0">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702467" name="Rectangle 3"/>
          <p:cNvSpPr>
            <a:spLocks noGrp="1" noChangeArrowheads="1"/>
          </p:cNvSpPr>
          <p:nvPr>
            <p:ph type="body" idx="1"/>
          </p:nvPr>
        </p:nvSpPr>
        <p:spPr>
          <a:xfrm>
            <a:off x="685800" y="1371600"/>
            <a:ext cx="7772400" cy="4724400"/>
          </a:xfrm>
        </p:spPr>
        <p:txBody>
          <a:bodyPr/>
          <a:lstStyle/>
          <a:p>
            <a:r>
              <a:rPr lang="en-US"/>
              <a:t>In the main Heavens Above webpage, select your location either exactly by longitude and latitude or from their extensive database.</a:t>
            </a:r>
          </a:p>
          <a:p>
            <a:r>
              <a:rPr lang="en-US"/>
              <a:t>Choose United States, then Sycaway (where I live) Latitude: 42.742, Longitude:73.653, Elevation:  121 m </a:t>
            </a:r>
          </a:p>
          <a:p>
            <a:r>
              <a:rPr lang="en-US"/>
              <a:t>Select Iridium Flares for the Next 7 Days.</a:t>
            </a:r>
          </a:p>
        </p:txBody>
      </p:sp>
      <p:sp>
        <p:nvSpPr>
          <p:cNvPr id="5" name="Title 4"/>
          <p:cNvSpPr>
            <a:spLocks noGrp="1"/>
          </p:cNvSpPr>
          <p:nvPr>
            <p:ph type="title"/>
          </p:nvPr>
        </p:nvSpPr>
        <p:spPr/>
        <p:txBody>
          <a:bodyPr/>
          <a:lstStyle/>
          <a:p>
            <a:r>
              <a:rPr lang="en-US" dirty="0" smtClean="0"/>
              <a:t>Iridium </a:t>
            </a:r>
            <a:r>
              <a:rPr lang="en-US" dirty="0" smtClean="0"/>
              <a:t>Flares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2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pic>
        <p:nvPicPr>
          <p:cNvPr id="703490" name="Picture 2"/>
          <p:cNvPicPr>
            <a:picLocks noChangeAspect="1" noChangeArrowheads="1"/>
          </p:cNvPicPr>
          <p:nvPr/>
        </p:nvPicPr>
        <p:blipFill>
          <a:blip r:embed="rId2" cstate="print"/>
          <a:srcRect t="12061" r="51563" b="31659"/>
          <a:stretch>
            <a:fillRect/>
          </a:stretch>
        </p:blipFill>
        <p:spPr bwMode="auto">
          <a:xfrm>
            <a:off x="1371600" y="0"/>
            <a:ext cx="6553200" cy="5919788"/>
          </a:xfrm>
          <a:prstGeom prst="rect">
            <a:avLst/>
          </a:prstGeom>
          <a:noFill/>
          <a:ln w="9525">
            <a:noFill/>
            <a:miter lim="800000"/>
            <a:headEnd/>
            <a:tailEnd/>
          </a:ln>
          <a:effectLst/>
        </p:spPr>
      </p:pic>
      <p:sp>
        <p:nvSpPr>
          <p:cNvPr id="703491" name="AutoShape 3"/>
          <p:cNvSpPr>
            <a:spLocks noChangeArrowheads="1"/>
          </p:cNvSpPr>
          <p:nvPr/>
        </p:nvSpPr>
        <p:spPr bwMode="auto">
          <a:xfrm>
            <a:off x="304800" y="4419600"/>
            <a:ext cx="976313" cy="485775"/>
          </a:xfrm>
          <a:prstGeom prst="rightArrow">
            <a:avLst>
              <a:gd name="adj1" fmla="val 50000"/>
              <a:gd name="adj2" fmla="val 50245"/>
            </a:avLst>
          </a:prstGeom>
          <a:solidFill>
            <a:srgbClr val="FF0000"/>
          </a:solidFill>
          <a:ln w="9525">
            <a:solidFill>
              <a:schemeClr val="tx1"/>
            </a:solidFill>
            <a:miter lim="800000"/>
            <a:headEnd/>
            <a:tailEnd/>
          </a:ln>
          <a:effectLst/>
        </p:spPr>
        <p:txBody>
          <a:bodyPr wrap="none" anchor="ctr"/>
          <a:lstStyle/>
          <a:p>
            <a:endParaRPr lang="en-US"/>
          </a:p>
        </p:txBody>
      </p:sp>
      <p:sp>
        <p:nvSpPr>
          <p:cNvPr id="703492" name="Oval 4"/>
          <p:cNvSpPr>
            <a:spLocks noChangeArrowheads="1"/>
          </p:cNvSpPr>
          <p:nvPr/>
        </p:nvSpPr>
        <p:spPr bwMode="auto">
          <a:xfrm>
            <a:off x="2895600" y="4495800"/>
            <a:ext cx="685800" cy="381000"/>
          </a:xfrm>
          <a:prstGeom prst="ellipse">
            <a:avLst/>
          </a:prstGeom>
          <a:noFill/>
          <a:ln w="952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3491"/>
                                        </p:tgtEl>
                                        <p:attrNameLst>
                                          <p:attrName>style.visibility</p:attrName>
                                        </p:attrNameLst>
                                      </p:cBhvr>
                                      <p:to>
                                        <p:strVal val="visible"/>
                                      </p:to>
                                    </p:set>
                                    <p:anim calcmode="lin" valueType="num">
                                      <p:cBhvr additive="base">
                                        <p:cTn id="7" dur="500" fill="hold"/>
                                        <p:tgtEl>
                                          <p:spTgt spid="703491"/>
                                        </p:tgtEl>
                                        <p:attrNameLst>
                                          <p:attrName>ppt_x</p:attrName>
                                        </p:attrNameLst>
                                      </p:cBhvr>
                                      <p:tavLst>
                                        <p:tav tm="0">
                                          <p:val>
                                            <p:strVal val="0-#ppt_w/2"/>
                                          </p:val>
                                        </p:tav>
                                        <p:tav tm="100000">
                                          <p:val>
                                            <p:strVal val="#ppt_x"/>
                                          </p:val>
                                        </p:tav>
                                      </p:tavLst>
                                    </p:anim>
                                    <p:anim calcmode="lin" valueType="num">
                                      <p:cBhvr additive="base">
                                        <p:cTn id="8" dur="500" fill="hold"/>
                                        <p:tgtEl>
                                          <p:spTgt spid="7034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0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animBg="1"/>
      <p:bldP spid="70349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Iridium Flares</a:t>
            </a:r>
            <a:endParaRPr lang="en-US" dirty="0"/>
          </a:p>
        </p:txBody>
      </p:sp>
      <p:sp>
        <p:nvSpPr>
          <p:cNvPr id="3" name="Footer Placeholder 1"/>
          <p:cNvSpPr>
            <a:spLocks noGrp="1"/>
          </p:cNvSpPr>
          <p:nvPr>
            <p:ph type="ftr" sz="quarter" idx="11"/>
          </p:nvPr>
        </p:nvSpPr>
        <p:spPr/>
        <p:txBody>
          <a:bodyPr/>
          <a:lstStyle/>
          <a:p>
            <a:r>
              <a:rPr lang="en-US"/>
              <a:t>K. A. Connor</a:t>
            </a:r>
          </a:p>
        </p:txBody>
      </p:sp>
      <p:pic>
        <p:nvPicPr>
          <p:cNvPr id="704514" name="Picture 2"/>
          <p:cNvPicPr>
            <a:picLocks noChangeAspect="1" noChangeArrowheads="1"/>
          </p:cNvPicPr>
          <p:nvPr/>
        </p:nvPicPr>
        <p:blipFill>
          <a:blip r:embed="rId2" cstate="print"/>
          <a:srcRect t="11809" r="41406" b="46985"/>
          <a:stretch>
            <a:fillRect/>
          </a:stretch>
        </p:blipFill>
        <p:spPr bwMode="auto">
          <a:xfrm>
            <a:off x="152400" y="1076325"/>
            <a:ext cx="8763000" cy="4791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Iridium Flares</a:t>
            </a:r>
            <a:endParaRPr lang="en-US" dirty="0"/>
          </a:p>
        </p:txBody>
      </p:sp>
      <p:sp>
        <p:nvSpPr>
          <p:cNvPr id="4" name="Footer Placeholder 1"/>
          <p:cNvSpPr>
            <a:spLocks noGrp="1"/>
          </p:cNvSpPr>
          <p:nvPr>
            <p:ph type="ftr" sz="quarter" idx="11"/>
          </p:nvPr>
        </p:nvSpPr>
        <p:spPr/>
        <p:txBody>
          <a:bodyPr/>
          <a:lstStyle/>
          <a:p>
            <a:r>
              <a:rPr lang="en-US"/>
              <a:t>K. A. Connor</a:t>
            </a:r>
          </a:p>
        </p:txBody>
      </p:sp>
      <p:pic>
        <p:nvPicPr>
          <p:cNvPr id="705538" name="Picture 2"/>
          <p:cNvPicPr>
            <a:picLocks noChangeAspect="1" noChangeArrowheads="1"/>
          </p:cNvPicPr>
          <p:nvPr/>
        </p:nvPicPr>
        <p:blipFill>
          <a:blip r:embed="rId2" cstate="print"/>
          <a:srcRect t="20100" r="50781" b="37939"/>
          <a:stretch>
            <a:fillRect/>
          </a:stretch>
        </p:blipFill>
        <p:spPr bwMode="auto">
          <a:xfrm>
            <a:off x="228600" y="1000125"/>
            <a:ext cx="8610600" cy="5705475"/>
          </a:xfrm>
          <a:prstGeom prst="rect">
            <a:avLst/>
          </a:prstGeom>
          <a:noFill/>
          <a:ln w="9525">
            <a:noFill/>
            <a:miter lim="800000"/>
            <a:headEnd/>
            <a:tailEnd/>
          </a:ln>
          <a:effectLst/>
        </p:spPr>
      </p:pic>
      <p:pic>
        <p:nvPicPr>
          <p:cNvPr id="705539" name="Picture 3" descr="iridium-anim"/>
          <p:cNvPicPr>
            <a:picLocks noChangeAspect="1" noChangeArrowheads="1" noCrop="1"/>
          </p:cNvPicPr>
          <p:nvPr/>
        </p:nvPicPr>
        <p:blipFill>
          <a:blip r:embed="rId3" cstate="print"/>
          <a:srcRect/>
          <a:stretch>
            <a:fillRect/>
          </a:stretch>
        </p:blipFill>
        <p:spPr bwMode="auto">
          <a:xfrm>
            <a:off x="5562600" y="4343400"/>
            <a:ext cx="2316163" cy="23622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706563" name="Rectangle 3"/>
          <p:cNvSpPr>
            <a:spLocks noGrp="1" noChangeArrowheads="1"/>
          </p:cNvSpPr>
          <p:nvPr>
            <p:ph type="body" idx="1"/>
          </p:nvPr>
        </p:nvSpPr>
        <p:spPr>
          <a:xfrm>
            <a:off x="457200" y="4281488"/>
            <a:ext cx="8458200" cy="1844675"/>
          </a:xfrm>
        </p:spPr>
        <p:txBody>
          <a:bodyPr/>
          <a:lstStyle/>
          <a:p>
            <a:pPr>
              <a:lnSpc>
                <a:spcPct val="90000"/>
              </a:lnSpc>
            </a:pPr>
            <a:r>
              <a:rPr lang="en-US" sz="2400"/>
              <a:t>What will you see?</a:t>
            </a:r>
          </a:p>
          <a:p>
            <a:pPr>
              <a:lnSpc>
                <a:spcPct val="90000"/>
              </a:lnSpc>
            </a:pPr>
            <a:r>
              <a:rPr lang="en-US" sz="2400"/>
              <a:t>Look at </a:t>
            </a:r>
            <a:r>
              <a:rPr lang="en-US" sz="2400">
                <a:hlinkClick r:id="rId2"/>
              </a:rPr>
              <a:t>http://homepage.mac.com/kevision/video/iMovieTheater25.html</a:t>
            </a:r>
            <a:r>
              <a:rPr lang="en-US" sz="2400"/>
              <a:t>  and </a:t>
            </a:r>
            <a:r>
              <a:rPr lang="en-US" sz="2400">
                <a:hlinkClick r:id="rId3"/>
              </a:rPr>
              <a:t>http://www.youtube.com/watch?v=1PFUP5LPyuA</a:t>
            </a:r>
            <a:r>
              <a:rPr lang="en-US" sz="2400"/>
              <a:t> </a:t>
            </a:r>
          </a:p>
        </p:txBody>
      </p:sp>
      <p:pic>
        <p:nvPicPr>
          <p:cNvPr id="706565" name="Picture 5"/>
          <p:cNvPicPr>
            <a:picLocks noChangeAspect="1" noChangeArrowheads="1"/>
          </p:cNvPicPr>
          <p:nvPr/>
        </p:nvPicPr>
        <p:blipFill>
          <a:blip r:embed="rId4" cstate="print"/>
          <a:srcRect/>
          <a:stretch>
            <a:fillRect/>
          </a:stretch>
        </p:blipFill>
        <p:spPr bwMode="auto">
          <a:xfrm>
            <a:off x="2362200" y="933450"/>
            <a:ext cx="4343400" cy="3257550"/>
          </a:xfrm>
          <a:prstGeom prst="rect">
            <a:avLst/>
          </a:prstGeom>
          <a:noFill/>
          <a:ln w="9525">
            <a:noFill/>
            <a:miter lim="800000"/>
            <a:headEnd/>
            <a:tailEnd/>
          </a:ln>
          <a:effectLst/>
        </p:spPr>
      </p:pic>
      <p:sp>
        <p:nvSpPr>
          <p:cNvPr id="6" name="Title 5"/>
          <p:cNvSpPr>
            <a:spLocks noGrp="1"/>
          </p:cNvSpPr>
          <p:nvPr>
            <p:ph type="title"/>
          </p:nvPr>
        </p:nvSpPr>
        <p:spPr/>
        <p:txBody>
          <a:bodyPr/>
          <a:lstStyle/>
          <a:p>
            <a:r>
              <a:rPr lang="en-US" dirty="0" smtClean="0"/>
              <a:t>Iridium Flares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603138" name="Rectangle 2"/>
          <p:cNvSpPr>
            <a:spLocks noGrp="1" noChangeArrowheads="1"/>
          </p:cNvSpPr>
          <p:nvPr>
            <p:ph type="title"/>
          </p:nvPr>
        </p:nvSpPr>
        <p:spPr/>
        <p:txBody>
          <a:bodyPr/>
          <a:lstStyle/>
          <a:p>
            <a:r>
              <a:rPr lang="en-US"/>
              <a:t>Remote Controls</a:t>
            </a:r>
          </a:p>
        </p:txBody>
      </p:sp>
      <p:sp>
        <p:nvSpPr>
          <p:cNvPr id="603139" name="Rectangle 3"/>
          <p:cNvSpPr>
            <a:spLocks noGrp="1" noChangeArrowheads="1"/>
          </p:cNvSpPr>
          <p:nvPr>
            <p:ph type="body" idx="1"/>
          </p:nvPr>
        </p:nvSpPr>
        <p:spPr>
          <a:xfrm>
            <a:off x="457200" y="2895600"/>
            <a:ext cx="8229600" cy="3230563"/>
          </a:xfrm>
        </p:spPr>
        <p:txBody>
          <a:bodyPr/>
          <a:lstStyle/>
          <a:p>
            <a:r>
              <a:rPr lang="en-US" dirty="0"/>
              <a:t>Infrared Light</a:t>
            </a:r>
          </a:p>
          <a:p>
            <a:r>
              <a:rPr lang="en-US" dirty="0"/>
              <a:t>Cannot be seen by humans</a:t>
            </a:r>
          </a:p>
          <a:p>
            <a:r>
              <a:rPr lang="en-US" dirty="0"/>
              <a:t>Can be seen by digital camera</a:t>
            </a:r>
          </a:p>
          <a:p>
            <a:r>
              <a:rPr lang="en-US" dirty="0"/>
              <a:t>Remote control sends light flashes to TV or any other device it is to control</a:t>
            </a:r>
          </a:p>
        </p:txBody>
      </p:sp>
      <p:pic>
        <p:nvPicPr>
          <p:cNvPr id="603140" name="Picture 4"/>
          <p:cNvPicPr>
            <a:picLocks noChangeAspect="1" noChangeArrowheads="1"/>
          </p:cNvPicPr>
          <p:nvPr/>
        </p:nvPicPr>
        <p:blipFill>
          <a:blip r:embed="rId2" cstate="print"/>
          <a:srcRect/>
          <a:stretch>
            <a:fillRect/>
          </a:stretch>
        </p:blipFill>
        <p:spPr bwMode="auto">
          <a:xfrm>
            <a:off x="6324600" y="1219200"/>
            <a:ext cx="2676525"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2"/>
          <p:cNvSpPr>
            <a:spLocks noGrp="1"/>
          </p:cNvSpPr>
          <p:nvPr>
            <p:ph type="ftr" sz="quarter" idx="10"/>
          </p:nvPr>
        </p:nvSpPr>
        <p:spPr/>
        <p:txBody>
          <a:bodyPr/>
          <a:lstStyle/>
          <a:p>
            <a:r>
              <a:rPr lang="en-US"/>
              <a:t>K. A. Connor</a:t>
            </a:r>
          </a:p>
        </p:txBody>
      </p:sp>
      <p:sp>
        <p:nvSpPr>
          <p:cNvPr id="605186" name="Rectangle 2"/>
          <p:cNvSpPr>
            <a:spLocks noGrp="1" noChangeArrowheads="1"/>
          </p:cNvSpPr>
          <p:nvPr>
            <p:ph type="title"/>
          </p:nvPr>
        </p:nvSpPr>
        <p:spPr/>
        <p:txBody>
          <a:bodyPr/>
          <a:lstStyle/>
          <a:p>
            <a:r>
              <a:rPr lang="en-US"/>
              <a:t>Music Traveling on Light Flashes</a:t>
            </a:r>
          </a:p>
        </p:txBody>
      </p:sp>
      <p:sp>
        <p:nvSpPr>
          <p:cNvPr id="605189" name="Text Box 5"/>
          <p:cNvSpPr txBox="1">
            <a:spLocks noChangeArrowheads="1"/>
          </p:cNvSpPr>
          <p:nvPr/>
        </p:nvSpPr>
        <p:spPr bwMode="auto">
          <a:xfrm>
            <a:off x="685800" y="3048000"/>
            <a:ext cx="1524000" cy="376238"/>
          </a:xfrm>
          <a:prstGeom prst="rect">
            <a:avLst/>
          </a:prstGeom>
          <a:solidFill>
            <a:schemeClr val="bg2"/>
          </a:solidFill>
          <a:ln w="9525">
            <a:solidFill>
              <a:schemeClr val="tx1"/>
            </a:solidFill>
            <a:miter lim="800000"/>
            <a:headEnd/>
            <a:tailEnd/>
          </a:ln>
          <a:effectLst/>
        </p:spPr>
        <p:txBody>
          <a:bodyPr>
            <a:spAutoFit/>
          </a:bodyPr>
          <a:lstStyle/>
          <a:p>
            <a:pPr>
              <a:spcBef>
                <a:spcPct val="50000"/>
              </a:spcBef>
            </a:pPr>
            <a:r>
              <a:rPr lang="en-US"/>
              <a:t>Transmitter</a:t>
            </a:r>
          </a:p>
        </p:txBody>
      </p:sp>
      <p:sp>
        <p:nvSpPr>
          <p:cNvPr id="605190" name="Text Box 6"/>
          <p:cNvSpPr txBox="1">
            <a:spLocks noChangeArrowheads="1"/>
          </p:cNvSpPr>
          <p:nvPr/>
        </p:nvSpPr>
        <p:spPr bwMode="auto">
          <a:xfrm>
            <a:off x="6324600" y="3124200"/>
            <a:ext cx="1524000" cy="376238"/>
          </a:xfrm>
          <a:prstGeom prst="rect">
            <a:avLst/>
          </a:prstGeom>
          <a:solidFill>
            <a:schemeClr val="bg2"/>
          </a:solidFill>
          <a:ln w="9525">
            <a:solidFill>
              <a:schemeClr val="tx1"/>
            </a:solidFill>
            <a:miter lim="800000"/>
            <a:headEnd/>
            <a:tailEnd/>
          </a:ln>
          <a:effectLst/>
        </p:spPr>
        <p:txBody>
          <a:bodyPr>
            <a:spAutoFit/>
          </a:bodyPr>
          <a:lstStyle/>
          <a:p>
            <a:pPr>
              <a:spcBef>
                <a:spcPct val="50000"/>
              </a:spcBef>
            </a:pPr>
            <a:r>
              <a:rPr lang="en-US"/>
              <a:t>Receiver</a:t>
            </a:r>
          </a:p>
        </p:txBody>
      </p:sp>
      <p:sp>
        <p:nvSpPr>
          <p:cNvPr id="605191" name="Rectangle 7"/>
          <p:cNvSpPr>
            <a:spLocks noChangeArrowheads="1"/>
          </p:cNvSpPr>
          <p:nvPr/>
        </p:nvSpPr>
        <p:spPr bwMode="auto">
          <a:xfrm>
            <a:off x="2590800" y="3124200"/>
            <a:ext cx="304800" cy="228600"/>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605192" name="Oval 8"/>
          <p:cNvSpPr>
            <a:spLocks noChangeArrowheads="1"/>
          </p:cNvSpPr>
          <p:nvPr/>
        </p:nvSpPr>
        <p:spPr bwMode="auto">
          <a:xfrm>
            <a:off x="2819400" y="3124200"/>
            <a:ext cx="228600" cy="228600"/>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605193" name="Line 9"/>
          <p:cNvSpPr>
            <a:spLocks noChangeShapeType="1"/>
          </p:cNvSpPr>
          <p:nvPr/>
        </p:nvSpPr>
        <p:spPr bwMode="auto">
          <a:xfrm>
            <a:off x="2209800" y="3200400"/>
            <a:ext cx="381000" cy="0"/>
          </a:xfrm>
          <a:prstGeom prst="line">
            <a:avLst/>
          </a:prstGeom>
          <a:noFill/>
          <a:ln w="9525">
            <a:solidFill>
              <a:schemeClr val="tx1"/>
            </a:solidFill>
            <a:round/>
            <a:headEnd/>
            <a:tailEnd/>
          </a:ln>
          <a:effectLst/>
        </p:spPr>
        <p:txBody>
          <a:bodyPr/>
          <a:lstStyle/>
          <a:p>
            <a:endParaRPr lang="en-US"/>
          </a:p>
        </p:txBody>
      </p:sp>
      <p:sp>
        <p:nvSpPr>
          <p:cNvPr id="605194" name="Line 10"/>
          <p:cNvSpPr>
            <a:spLocks noChangeShapeType="1"/>
          </p:cNvSpPr>
          <p:nvPr/>
        </p:nvSpPr>
        <p:spPr bwMode="auto">
          <a:xfrm>
            <a:off x="2209800" y="3276600"/>
            <a:ext cx="381000" cy="0"/>
          </a:xfrm>
          <a:prstGeom prst="line">
            <a:avLst/>
          </a:prstGeom>
          <a:noFill/>
          <a:ln w="9525">
            <a:solidFill>
              <a:schemeClr val="tx1"/>
            </a:solidFill>
            <a:round/>
            <a:headEnd/>
            <a:tailEnd/>
          </a:ln>
          <a:effectLst/>
        </p:spPr>
        <p:txBody>
          <a:bodyPr/>
          <a:lstStyle/>
          <a:p>
            <a:endParaRPr lang="en-US"/>
          </a:p>
        </p:txBody>
      </p:sp>
      <p:grpSp>
        <p:nvGrpSpPr>
          <p:cNvPr id="2" name="Group 15"/>
          <p:cNvGrpSpPr>
            <a:grpSpLocks/>
          </p:cNvGrpSpPr>
          <p:nvPr/>
        </p:nvGrpSpPr>
        <p:grpSpPr bwMode="auto">
          <a:xfrm flipH="1">
            <a:off x="5486400" y="3200400"/>
            <a:ext cx="838200" cy="228600"/>
            <a:chOff x="2880" y="2064"/>
            <a:chExt cx="528" cy="144"/>
          </a:xfrm>
        </p:grpSpPr>
        <p:sp>
          <p:nvSpPr>
            <p:cNvPr id="605195" name="Rectangle 11"/>
            <p:cNvSpPr>
              <a:spLocks noChangeArrowheads="1"/>
            </p:cNvSpPr>
            <p:nvPr/>
          </p:nvSpPr>
          <p:spPr bwMode="auto">
            <a:xfrm>
              <a:off x="3120" y="2064"/>
              <a:ext cx="192" cy="144"/>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605196" name="Oval 12"/>
            <p:cNvSpPr>
              <a:spLocks noChangeArrowheads="1"/>
            </p:cNvSpPr>
            <p:nvPr/>
          </p:nvSpPr>
          <p:spPr bwMode="auto">
            <a:xfrm>
              <a:off x="3264" y="2064"/>
              <a:ext cx="144" cy="144"/>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605197" name="Line 13"/>
            <p:cNvSpPr>
              <a:spLocks noChangeShapeType="1"/>
            </p:cNvSpPr>
            <p:nvPr/>
          </p:nvSpPr>
          <p:spPr bwMode="auto">
            <a:xfrm>
              <a:off x="2880" y="2112"/>
              <a:ext cx="240" cy="0"/>
            </a:xfrm>
            <a:prstGeom prst="line">
              <a:avLst/>
            </a:prstGeom>
            <a:noFill/>
            <a:ln w="9525">
              <a:solidFill>
                <a:schemeClr val="tx1"/>
              </a:solidFill>
              <a:round/>
              <a:headEnd/>
              <a:tailEnd/>
            </a:ln>
            <a:effectLst/>
          </p:spPr>
          <p:txBody>
            <a:bodyPr/>
            <a:lstStyle/>
            <a:p>
              <a:endParaRPr lang="en-US"/>
            </a:p>
          </p:txBody>
        </p:sp>
        <p:sp>
          <p:nvSpPr>
            <p:cNvPr id="605198" name="Line 14"/>
            <p:cNvSpPr>
              <a:spLocks noChangeShapeType="1"/>
            </p:cNvSpPr>
            <p:nvPr/>
          </p:nvSpPr>
          <p:spPr bwMode="auto">
            <a:xfrm>
              <a:off x="2880" y="2160"/>
              <a:ext cx="240" cy="0"/>
            </a:xfrm>
            <a:prstGeom prst="line">
              <a:avLst/>
            </a:prstGeom>
            <a:noFill/>
            <a:ln w="9525">
              <a:solidFill>
                <a:schemeClr val="tx1"/>
              </a:solidFill>
              <a:round/>
              <a:headEnd/>
              <a:tailEnd/>
            </a:ln>
            <a:effectLst/>
          </p:spPr>
          <p:txBody>
            <a:bodyPr/>
            <a:lstStyle/>
            <a:p>
              <a:endParaRPr lang="en-US"/>
            </a:p>
          </p:txBody>
        </p:sp>
      </p:grpSp>
      <p:sp>
        <p:nvSpPr>
          <p:cNvPr id="605200" name="Line 16"/>
          <p:cNvSpPr>
            <a:spLocks noChangeShapeType="1"/>
          </p:cNvSpPr>
          <p:nvPr/>
        </p:nvSpPr>
        <p:spPr bwMode="auto">
          <a:xfrm>
            <a:off x="3352800" y="3276600"/>
            <a:ext cx="1905000" cy="0"/>
          </a:xfrm>
          <a:prstGeom prst="line">
            <a:avLst/>
          </a:prstGeom>
          <a:noFill/>
          <a:ln w="9525">
            <a:solidFill>
              <a:srgbClr val="FF3300"/>
            </a:solidFill>
            <a:prstDash val="dash"/>
            <a:round/>
            <a:headEnd/>
            <a:tailEnd type="triangle" w="med" len="med"/>
          </a:ln>
          <a:effectLst/>
        </p:spPr>
        <p:txBody>
          <a:bodyPr/>
          <a:lstStyle/>
          <a:p>
            <a:endParaRPr lang="en-US"/>
          </a:p>
        </p:txBody>
      </p:sp>
      <p:sp>
        <p:nvSpPr>
          <p:cNvPr id="605201" name="Text Box 17"/>
          <p:cNvSpPr txBox="1">
            <a:spLocks noChangeArrowheads="1"/>
          </p:cNvSpPr>
          <p:nvPr/>
        </p:nvSpPr>
        <p:spPr bwMode="auto">
          <a:xfrm>
            <a:off x="685800" y="4800600"/>
            <a:ext cx="1676400" cy="376238"/>
          </a:xfrm>
          <a:prstGeom prst="rect">
            <a:avLst/>
          </a:prstGeom>
          <a:solidFill>
            <a:srgbClr val="00CCFF"/>
          </a:solidFill>
          <a:ln w="9525">
            <a:solidFill>
              <a:schemeClr val="tx1"/>
            </a:solidFill>
            <a:miter lim="800000"/>
            <a:headEnd/>
            <a:tailEnd/>
          </a:ln>
          <a:effectLst/>
        </p:spPr>
        <p:txBody>
          <a:bodyPr>
            <a:spAutoFit/>
          </a:bodyPr>
          <a:lstStyle/>
          <a:p>
            <a:pPr>
              <a:spcBef>
                <a:spcPct val="50000"/>
              </a:spcBef>
            </a:pPr>
            <a:r>
              <a:rPr lang="en-US"/>
              <a:t>Music Source</a:t>
            </a:r>
          </a:p>
        </p:txBody>
      </p:sp>
      <p:sp>
        <p:nvSpPr>
          <p:cNvPr id="605202" name="Text Box 18"/>
          <p:cNvSpPr txBox="1">
            <a:spLocks noChangeArrowheads="1"/>
          </p:cNvSpPr>
          <p:nvPr/>
        </p:nvSpPr>
        <p:spPr bwMode="auto">
          <a:xfrm>
            <a:off x="6248400" y="4267200"/>
            <a:ext cx="1676400" cy="376238"/>
          </a:xfrm>
          <a:prstGeom prst="rect">
            <a:avLst/>
          </a:prstGeom>
          <a:solidFill>
            <a:srgbClr val="00CCFF"/>
          </a:solidFill>
          <a:ln w="9525">
            <a:solidFill>
              <a:schemeClr val="tx1"/>
            </a:solidFill>
            <a:miter lim="800000"/>
            <a:headEnd/>
            <a:tailEnd/>
          </a:ln>
          <a:effectLst/>
        </p:spPr>
        <p:txBody>
          <a:bodyPr>
            <a:spAutoFit/>
          </a:bodyPr>
          <a:lstStyle/>
          <a:p>
            <a:pPr>
              <a:spcBef>
                <a:spcPct val="50000"/>
              </a:spcBef>
            </a:pPr>
            <a:r>
              <a:rPr lang="en-US"/>
              <a:t>     Speaker</a:t>
            </a:r>
          </a:p>
        </p:txBody>
      </p:sp>
      <p:sp>
        <p:nvSpPr>
          <p:cNvPr id="605203" name="AutoShape 19"/>
          <p:cNvSpPr>
            <a:spLocks noChangeArrowheads="1"/>
          </p:cNvSpPr>
          <p:nvPr/>
        </p:nvSpPr>
        <p:spPr bwMode="auto">
          <a:xfrm flipV="1">
            <a:off x="6324600" y="4648200"/>
            <a:ext cx="1524000"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05204" name="Line 20"/>
          <p:cNvSpPr>
            <a:spLocks noChangeShapeType="1"/>
          </p:cNvSpPr>
          <p:nvPr/>
        </p:nvSpPr>
        <p:spPr bwMode="auto">
          <a:xfrm>
            <a:off x="71628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5" name="Line 21"/>
          <p:cNvSpPr>
            <a:spLocks noChangeShapeType="1"/>
          </p:cNvSpPr>
          <p:nvPr/>
        </p:nvSpPr>
        <p:spPr bwMode="auto">
          <a:xfrm>
            <a:off x="69342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6" name="Line 22"/>
          <p:cNvSpPr>
            <a:spLocks noChangeShapeType="1"/>
          </p:cNvSpPr>
          <p:nvPr/>
        </p:nvSpPr>
        <p:spPr bwMode="auto">
          <a:xfrm>
            <a:off x="73914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7" name="Line 23"/>
          <p:cNvSpPr>
            <a:spLocks noChangeShapeType="1"/>
          </p:cNvSpPr>
          <p:nvPr/>
        </p:nvSpPr>
        <p:spPr bwMode="auto">
          <a:xfrm flipV="1">
            <a:off x="1143000" y="3429000"/>
            <a:ext cx="0" cy="1371600"/>
          </a:xfrm>
          <a:prstGeom prst="line">
            <a:avLst/>
          </a:prstGeom>
          <a:noFill/>
          <a:ln w="9525">
            <a:solidFill>
              <a:schemeClr val="tx1"/>
            </a:solidFill>
            <a:round/>
            <a:headEnd/>
            <a:tailEnd/>
          </a:ln>
          <a:effectLst/>
        </p:spPr>
        <p:txBody>
          <a:bodyPr/>
          <a:lstStyle/>
          <a:p>
            <a:endParaRPr lang="en-US"/>
          </a:p>
        </p:txBody>
      </p:sp>
      <p:sp>
        <p:nvSpPr>
          <p:cNvPr id="605208" name="Line 24"/>
          <p:cNvSpPr>
            <a:spLocks noChangeShapeType="1"/>
          </p:cNvSpPr>
          <p:nvPr/>
        </p:nvSpPr>
        <p:spPr bwMode="auto">
          <a:xfrm flipV="1">
            <a:off x="1371600" y="3429000"/>
            <a:ext cx="0" cy="1371600"/>
          </a:xfrm>
          <a:prstGeom prst="line">
            <a:avLst/>
          </a:prstGeom>
          <a:noFill/>
          <a:ln w="9525">
            <a:solidFill>
              <a:schemeClr val="tx1"/>
            </a:solidFill>
            <a:round/>
            <a:headEnd/>
            <a:tailEnd/>
          </a:ln>
          <a:effectLst/>
        </p:spPr>
        <p:txBody>
          <a:bodyPr/>
          <a:lstStyle/>
          <a:p>
            <a:endParaRPr lang="en-US"/>
          </a:p>
        </p:txBody>
      </p:sp>
      <p:sp>
        <p:nvSpPr>
          <p:cNvPr id="605209" name="Line 25"/>
          <p:cNvSpPr>
            <a:spLocks noChangeShapeType="1"/>
          </p:cNvSpPr>
          <p:nvPr/>
        </p:nvSpPr>
        <p:spPr bwMode="auto">
          <a:xfrm>
            <a:off x="6858000" y="3505200"/>
            <a:ext cx="0" cy="762000"/>
          </a:xfrm>
          <a:prstGeom prst="line">
            <a:avLst/>
          </a:prstGeom>
          <a:noFill/>
          <a:ln w="9525">
            <a:solidFill>
              <a:schemeClr val="tx1"/>
            </a:solidFill>
            <a:round/>
            <a:headEnd/>
            <a:tailEnd/>
          </a:ln>
          <a:effectLst/>
        </p:spPr>
        <p:txBody>
          <a:bodyPr/>
          <a:lstStyle/>
          <a:p>
            <a:endParaRPr lang="en-US"/>
          </a:p>
        </p:txBody>
      </p:sp>
      <p:sp>
        <p:nvSpPr>
          <p:cNvPr id="605210" name="Line 26"/>
          <p:cNvSpPr>
            <a:spLocks noChangeShapeType="1"/>
          </p:cNvSpPr>
          <p:nvPr/>
        </p:nvSpPr>
        <p:spPr bwMode="auto">
          <a:xfrm>
            <a:off x="7086600" y="3505200"/>
            <a:ext cx="0" cy="762000"/>
          </a:xfrm>
          <a:prstGeom prst="line">
            <a:avLst/>
          </a:prstGeom>
          <a:noFill/>
          <a:ln w="9525">
            <a:solidFill>
              <a:schemeClr val="tx1"/>
            </a:solidFill>
            <a:round/>
            <a:headEnd/>
            <a:tailEnd/>
          </a:ln>
          <a:effectLst/>
        </p:spPr>
        <p:txBody>
          <a:bodyPr/>
          <a:lstStyle/>
          <a:p>
            <a:endParaRPr lang="en-US"/>
          </a:p>
        </p:txBody>
      </p:sp>
      <p:sp>
        <p:nvSpPr>
          <p:cNvPr id="605211" name="Text Box 27"/>
          <p:cNvSpPr txBox="1">
            <a:spLocks noChangeArrowheads="1"/>
          </p:cNvSpPr>
          <p:nvPr/>
        </p:nvSpPr>
        <p:spPr bwMode="auto">
          <a:xfrm>
            <a:off x="6781800" y="6324600"/>
            <a:ext cx="1066800" cy="366713"/>
          </a:xfrm>
          <a:prstGeom prst="rect">
            <a:avLst/>
          </a:prstGeom>
          <a:noFill/>
          <a:ln w="9525">
            <a:noFill/>
            <a:miter lim="800000"/>
            <a:headEnd/>
            <a:tailEnd/>
          </a:ln>
          <a:effectLst/>
        </p:spPr>
        <p:txBody>
          <a:bodyPr>
            <a:spAutoFit/>
          </a:bodyPr>
          <a:lstStyle/>
          <a:p>
            <a:pPr>
              <a:spcBef>
                <a:spcPct val="50000"/>
              </a:spcBef>
            </a:pPr>
            <a:r>
              <a:rPr lang="en-US"/>
              <a:t>Sound</a:t>
            </a:r>
          </a:p>
        </p:txBody>
      </p:sp>
      <p:sp>
        <p:nvSpPr>
          <p:cNvPr id="605213" name="Text Box 29"/>
          <p:cNvSpPr txBox="1">
            <a:spLocks noChangeArrowheads="1"/>
          </p:cNvSpPr>
          <p:nvPr/>
        </p:nvSpPr>
        <p:spPr bwMode="auto">
          <a:xfrm rot="2424263">
            <a:off x="3810000" y="1752600"/>
            <a:ext cx="1066800" cy="376238"/>
          </a:xfrm>
          <a:prstGeom prst="rect">
            <a:avLst/>
          </a:prstGeom>
          <a:solidFill>
            <a:schemeClr val="tx1"/>
          </a:solidFill>
          <a:ln w="9525">
            <a:solidFill>
              <a:schemeClr val="tx1"/>
            </a:solidFill>
            <a:miter lim="800000"/>
            <a:headEnd/>
            <a:tailEnd/>
          </a:ln>
          <a:effectLst/>
        </p:spPr>
        <p:txBody>
          <a:bodyPr>
            <a:spAutoFit/>
          </a:bodyPr>
          <a:lstStyle/>
          <a:p>
            <a:pPr>
              <a:spcBef>
                <a:spcPct val="50000"/>
              </a:spcBef>
            </a:pPr>
            <a:r>
              <a:rPr lang="en-US">
                <a:solidFill>
                  <a:schemeClr val="bg1"/>
                </a:solidFill>
              </a:rPr>
              <a:t>Remote</a:t>
            </a:r>
          </a:p>
        </p:txBody>
      </p:sp>
      <p:sp>
        <p:nvSpPr>
          <p:cNvPr id="605214" name="Line 30"/>
          <p:cNvSpPr>
            <a:spLocks noChangeShapeType="1"/>
          </p:cNvSpPr>
          <p:nvPr/>
        </p:nvSpPr>
        <p:spPr bwMode="auto">
          <a:xfrm>
            <a:off x="4800600" y="2362200"/>
            <a:ext cx="609600" cy="609600"/>
          </a:xfrm>
          <a:prstGeom prst="line">
            <a:avLst/>
          </a:prstGeom>
          <a:noFill/>
          <a:ln w="9525">
            <a:solidFill>
              <a:srgbClr val="FF3300"/>
            </a:solidFill>
            <a:prstDash val="dash"/>
            <a:round/>
            <a:headEnd/>
            <a:tailEnd type="triangle" w="med" len="med"/>
          </a:ln>
          <a:effectLst/>
        </p:spPr>
        <p:txBody>
          <a:bodyPr/>
          <a:lstStyle/>
          <a:p>
            <a:endParaRPr lang="en-US"/>
          </a:p>
        </p:txBody>
      </p:sp>
      <p:sp>
        <p:nvSpPr>
          <p:cNvPr id="605215" name="Text Box 31"/>
          <p:cNvSpPr txBox="1">
            <a:spLocks noChangeArrowheads="1"/>
          </p:cNvSpPr>
          <p:nvPr/>
        </p:nvSpPr>
        <p:spPr bwMode="auto">
          <a:xfrm>
            <a:off x="4953000" y="1600200"/>
            <a:ext cx="2667000" cy="641350"/>
          </a:xfrm>
          <a:prstGeom prst="rect">
            <a:avLst/>
          </a:prstGeom>
          <a:noFill/>
          <a:ln w="9525">
            <a:noFill/>
            <a:miter lim="800000"/>
            <a:headEnd/>
            <a:tailEnd/>
          </a:ln>
          <a:effectLst/>
        </p:spPr>
        <p:txBody>
          <a:bodyPr>
            <a:spAutoFit/>
          </a:bodyPr>
          <a:lstStyle/>
          <a:p>
            <a:pPr>
              <a:spcBef>
                <a:spcPct val="50000"/>
              </a:spcBef>
            </a:pPr>
            <a:r>
              <a:rPr lang="en-US"/>
              <a:t>We can hear the light flashes from the remote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52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5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13" grpId="0" animBg="1"/>
      <p:bldP spid="605214" grpId="0" animBg="1"/>
      <p:bldP spid="6052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630786" name="Rectangle 2"/>
          <p:cNvSpPr>
            <a:spLocks noGrp="1" noChangeArrowheads="1"/>
          </p:cNvSpPr>
          <p:nvPr>
            <p:ph type="title"/>
          </p:nvPr>
        </p:nvSpPr>
        <p:spPr/>
        <p:txBody>
          <a:bodyPr/>
          <a:lstStyle/>
          <a:p>
            <a:r>
              <a:rPr lang="en-US"/>
              <a:t>Butterfly and Bee Vision</a:t>
            </a:r>
          </a:p>
        </p:txBody>
      </p:sp>
      <p:pic>
        <p:nvPicPr>
          <p:cNvPr id="630788" name="Picture 4"/>
          <p:cNvPicPr>
            <a:picLocks noChangeAspect="1" noChangeArrowheads="1"/>
          </p:cNvPicPr>
          <p:nvPr/>
        </p:nvPicPr>
        <p:blipFill>
          <a:blip r:embed="rId2" cstate="print"/>
          <a:srcRect/>
          <a:stretch>
            <a:fillRect/>
          </a:stretch>
        </p:blipFill>
        <p:spPr bwMode="auto">
          <a:xfrm>
            <a:off x="457200" y="1295400"/>
            <a:ext cx="4191000" cy="3930650"/>
          </a:xfrm>
          <a:prstGeom prst="rect">
            <a:avLst/>
          </a:prstGeom>
          <a:noFill/>
          <a:ln w="9525">
            <a:noFill/>
            <a:miter lim="800000"/>
            <a:headEnd/>
            <a:tailEnd/>
          </a:ln>
          <a:effectLst/>
        </p:spPr>
      </p:pic>
      <p:pic>
        <p:nvPicPr>
          <p:cNvPr id="630789" name="Picture 5"/>
          <p:cNvPicPr>
            <a:picLocks noChangeAspect="1" noChangeArrowheads="1"/>
          </p:cNvPicPr>
          <p:nvPr/>
        </p:nvPicPr>
        <p:blipFill>
          <a:blip r:embed="rId3" cstate="print"/>
          <a:srcRect r="49367"/>
          <a:stretch>
            <a:fillRect/>
          </a:stretch>
        </p:blipFill>
        <p:spPr bwMode="auto">
          <a:xfrm>
            <a:off x="6019800" y="1143000"/>
            <a:ext cx="2667000" cy="1857375"/>
          </a:xfrm>
          <a:prstGeom prst="rect">
            <a:avLst/>
          </a:prstGeom>
          <a:noFill/>
          <a:ln w="9525">
            <a:noFill/>
            <a:miter lim="800000"/>
            <a:headEnd/>
            <a:tailEnd/>
          </a:ln>
          <a:effectLst/>
        </p:spPr>
      </p:pic>
      <p:pic>
        <p:nvPicPr>
          <p:cNvPr id="630790" name="Picture 6"/>
          <p:cNvPicPr>
            <a:picLocks noChangeAspect="1" noChangeArrowheads="1"/>
          </p:cNvPicPr>
          <p:nvPr/>
        </p:nvPicPr>
        <p:blipFill>
          <a:blip r:embed="rId3" cstate="print"/>
          <a:srcRect l="52080"/>
          <a:stretch>
            <a:fillRect/>
          </a:stretch>
        </p:blipFill>
        <p:spPr bwMode="auto">
          <a:xfrm>
            <a:off x="6238875" y="3095625"/>
            <a:ext cx="2524125" cy="1857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574466" name="Rectangle 2"/>
          <p:cNvSpPr>
            <a:spLocks noGrp="1" noChangeArrowheads="1"/>
          </p:cNvSpPr>
          <p:nvPr>
            <p:ph type="title"/>
          </p:nvPr>
        </p:nvSpPr>
        <p:spPr/>
        <p:txBody>
          <a:bodyPr/>
          <a:lstStyle/>
          <a:p>
            <a:r>
              <a:rPr lang="en-US"/>
              <a:t>The Clapper</a:t>
            </a:r>
          </a:p>
        </p:txBody>
      </p:sp>
      <p:pic>
        <p:nvPicPr>
          <p:cNvPr id="574467" name="clapper.wmv">
            <a:hlinkClick r:id="" action="ppaction://media"/>
          </p:cNvPr>
          <p:cNvPicPr>
            <a:picLocks noRot="1" noChangeAspect="1" noChangeArrowheads="1"/>
          </p:cNvPicPr>
          <p:nvPr>
            <p:ph idx="1"/>
            <a:videoFile r:link="rId1"/>
          </p:nvPr>
        </p:nvPicPr>
        <p:blipFill>
          <a:blip r:embed="rId3" cstate="print"/>
          <a:srcRect/>
          <a:stretch>
            <a:fillRect/>
          </a:stretch>
        </p:blipFill>
        <p:spPr>
          <a:xfrm>
            <a:off x="4648200" y="2057400"/>
            <a:ext cx="3657600" cy="2743200"/>
          </a:xfrm>
          <a:ln/>
        </p:spPr>
      </p:pic>
      <p:pic>
        <p:nvPicPr>
          <p:cNvPr id="574468" name="Picture 4"/>
          <p:cNvPicPr>
            <a:picLocks noChangeAspect="1" noChangeArrowheads="1"/>
          </p:cNvPicPr>
          <p:nvPr/>
        </p:nvPicPr>
        <p:blipFill>
          <a:blip r:embed="rId4" cstate="print"/>
          <a:srcRect l="13158"/>
          <a:stretch>
            <a:fillRect/>
          </a:stretch>
        </p:blipFill>
        <p:spPr bwMode="auto">
          <a:xfrm>
            <a:off x="1447800" y="2057400"/>
            <a:ext cx="2946400" cy="3124200"/>
          </a:xfrm>
          <a:prstGeom prst="rect">
            <a:avLst/>
          </a:prstGeom>
          <a:noFill/>
          <a:ln w="9525">
            <a:noFill/>
            <a:miter lim="800000"/>
            <a:headEnd/>
            <a:tailEnd/>
          </a:ln>
          <a:effectLst/>
        </p:spPr>
      </p:pic>
      <p:sp>
        <p:nvSpPr>
          <p:cNvPr id="574469" name="Rectangle 5"/>
          <p:cNvSpPr>
            <a:spLocks noChangeArrowheads="1"/>
          </p:cNvSpPr>
          <p:nvPr/>
        </p:nvSpPr>
        <p:spPr bwMode="auto">
          <a:xfrm>
            <a:off x="4408488" y="1785938"/>
            <a:ext cx="4114800" cy="3276600"/>
          </a:xfrm>
          <a:prstGeom prst="rect">
            <a:avLst/>
          </a:prstGeom>
          <a:noFill/>
          <a:ln w="76200" cmpd="tri">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446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74467"/>
                                        </p:tgtEl>
                                      </p:cBhvr>
                                    </p:cmd>
                                  </p:childTnLst>
                                </p:cTn>
                              </p:par>
                            </p:childTnLst>
                          </p:cTn>
                        </p:par>
                      </p:childTnLst>
                    </p:cTn>
                  </p:par>
                </p:childTnLst>
              </p:cTn>
              <p:nextCondLst>
                <p:cond evt="onClick" delay="0">
                  <p:tgtEl>
                    <p:spTgt spid="574467"/>
                  </p:tgtEl>
                </p:cond>
              </p:nextCondLst>
            </p:seq>
            <p:video>
              <p:cMediaNode>
                <p:cTn id="7" fill="hold" display="0">
                  <p:stCondLst>
                    <p:cond delay="indefinite"/>
                  </p:stCondLst>
                  <p:endCondLst>
                    <p:cond evt="onNext" delay="0">
                      <p:tgtEl>
                        <p:sldTgt/>
                      </p:tgtEl>
                    </p:cond>
                    <p:cond evt="onPrev" delay="0">
                      <p:tgtEl>
                        <p:sldTgt/>
                      </p:tgtEl>
                    </p:cond>
                  </p:endCondLst>
                </p:cTn>
                <p:tgtEl>
                  <p:spTgt spid="574467"/>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10"/>
          </p:nvPr>
        </p:nvSpPr>
        <p:spPr/>
        <p:txBody>
          <a:bodyPr/>
          <a:lstStyle/>
          <a:p>
            <a:r>
              <a:rPr lang="en-US"/>
              <a:t>K. A. Connor</a:t>
            </a:r>
          </a:p>
        </p:txBody>
      </p:sp>
      <p:sp>
        <p:nvSpPr>
          <p:cNvPr id="607234" name="Rectangle 2"/>
          <p:cNvSpPr>
            <a:spLocks noGrp="1" noChangeArrowheads="1"/>
          </p:cNvSpPr>
          <p:nvPr>
            <p:ph type="title"/>
          </p:nvPr>
        </p:nvSpPr>
        <p:spPr/>
        <p:txBody>
          <a:bodyPr/>
          <a:lstStyle/>
          <a:p>
            <a:r>
              <a:rPr lang="en-US"/>
              <a:t>The Clapper</a:t>
            </a:r>
          </a:p>
        </p:txBody>
      </p:sp>
      <p:sp>
        <p:nvSpPr>
          <p:cNvPr id="607236" name="Text Box 4"/>
          <p:cNvSpPr txBox="1">
            <a:spLocks noChangeArrowheads="1"/>
          </p:cNvSpPr>
          <p:nvPr/>
        </p:nvSpPr>
        <p:spPr bwMode="auto">
          <a:xfrm>
            <a:off x="457200" y="1752600"/>
            <a:ext cx="990600" cy="366713"/>
          </a:xfrm>
          <a:prstGeom prst="rect">
            <a:avLst/>
          </a:prstGeom>
          <a:noFill/>
          <a:ln w="9525">
            <a:noFill/>
            <a:miter lim="800000"/>
            <a:headEnd/>
            <a:tailEnd/>
          </a:ln>
          <a:effectLst/>
        </p:spPr>
        <p:txBody>
          <a:bodyPr>
            <a:spAutoFit/>
          </a:bodyPr>
          <a:lstStyle/>
          <a:p>
            <a:pPr>
              <a:spcBef>
                <a:spcPct val="50000"/>
              </a:spcBef>
            </a:pPr>
            <a:r>
              <a:rPr lang="en-US"/>
              <a:t>Sound</a:t>
            </a:r>
          </a:p>
        </p:txBody>
      </p:sp>
      <p:sp>
        <p:nvSpPr>
          <p:cNvPr id="607237" name="Line 5"/>
          <p:cNvSpPr>
            <a:spLocks noChangeShapeType="1"/>
          </p:cNvSpPr>
          <p:nvPr/>
        </p:nvSpPr>
        <p:spPr bwMode="auto">
          <a:xfrm>
            <a:off x="1447800" y="1905000"/>
            <a:ext cx="762000" cy="0"/>
          </a:xfrm>
          <a:prstGeom prst="line">
            <a:avLst/>
          </a:prstGeom>
          <a:noFill/>
          <a:ln w="9525">
            <a:solidFill>
              <a:schemeClr val="tx1"/>
            </a:solidFill>
            <a:round/>
            <a:headEnd/>
            <a:tailEnd type="triangle" w="med" len="med"/>
          </a:ln>
          <a:effectLst/>
        </p:spPr>
        <p:txBody>
          <a:bodyPr/>
          <a:lstStyle/>
          <a:p>
            <a:endParaRPr lang="en-US"/>
          </a:p>
        </p:txBody>
      </p:sp>
      <p:sp>
        <p:nvSpPr>
          <p:cNvPr id="607238" name="Text Box 6"/>
          <p:cNvSpPr txBox="1">
            <a:spLocks noChangeArrowheads="1"/>
          </p:cNvSpPr>
          <p:nvPr/>
        </p:nvSpPr>
        <p:spPr bwMode="auto">
          <a:xfrm>
            <a:off x="2514600" y="17526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Microphone</a:t>
            </a:r>
          </a:p>
        </p:txBody>
      </p:sp>
      <p:sp>
        <p:nvSpPr>
          <p:cNvPr id="607239" name="Line 7"/>
          <p:cNvSpPr>
            <a:spLocks noChangeShapeType="1"/>
          </p:cNvSpPr>
          <p:nvPr/>
        </p:nvSpPr>
        <p:spPr bwMode="auto">
          <a:xfrm>
            <a:off x="4114800" y="1905000"/>
            <a:ext cx="762000" cy="0"/>
          </a:xfrm>
          <a:prstGeom prst="line">
            <a:avLst/>
          </a:prstGeom>
          <a:noFill/>
          <a:ln w="9525">
            <a:solidFill>
              <a:schemeClr val="tx1"/>
            </a:solidFill>
            <a:round/>
            <a:headEnd/>
            <a:tailEnd type="triangle" w="med" len="med"/>
          </a:ln>
          <a:effectLst/>
        </p:spPr>
        <p:txBody>
          <a:bodyPr/>
          <a:lstStyle/>
          <a:p>
            <a:endParaRPr lang="en-US"/>
          </a:p>
        </p:txBody>
      </p:sp>
      <p:sp>
        <p:nvSpPr>
          <p:cNvPr id="607240" name="Text Box 8"/>
          <p:cNvSpPr txBox="1">
            <a:spLocks noChangeArrowheads="1"/>
          </p:cNvSpPr>
          <p:nvPr/>
        </p:nvSpPr>
        <p:spPr bwMode="auto">
          <a:xfrm>
            <a:off x="5181600" y="17526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Amplifier</a:t>
            </a:r>
          </a:p>
        </p:txBody>
      </p:sp>
      <p:sp>
        <p:nvSpPr>
          <p:cNvPr id="607241" name="Line 9"/>
          <p:cNvSpPr>
            <a:spLocks noChangeShapeType="1"/>
          </p:cNvSpPr>
          <p:nvPr/>
        </p:nvSpPr>
        <p:spPr bwMode="auto">
          <a:xfrm flipH="1">
            <a:off x="4114800" y="3048000"/>
            <a:ext cx="762000" cy="0"/>
          </a:xfrm>
          <a:prstGeom prst="line">
            <a:avLst/>
          </a:prstGeom>
          <a:noFill/>
          <a:ln w="9525">
            <a:solidFill>
              <a:schemeClr val="tx1"/>
            </a:solidFill>
            <a:round/>
            <a:headEnd/>
            <a:tailEnd type="triangle" w="med" len="med"/>
          </a:ln>
          <a:effectLst/>
        </p:spPr>
        <p:txBody>
          <a:bodyPr/>
          <a:lstStyle/>
          <a:p>
            <a:endParaRPr lang="en-US"/>
          </a:p>
        </p:txBody>
      </p:sp>
      <p:sp>
        <p:nvSpPr>
          <p:cNvPr id="607242" name="Text Box 10"/>
          <p:cNvSpPr txBox="1">
            <a:spLocks noChangeArrowheads="1"/>
          </p:cNvSpPr>
          <p:nvPr/>
        </p:nvSpPr>
        <p:spPr bwMode="auto">
          <a:xfrm flipH="1">
            <a:off x="5181600" y="28956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Conditioner</a:t>
            </a:r>
          </a:p>
        </p:txBody>
      </p:sp>
      <p:sp>
        <p:nvSpPr>
          <p:cNvPr id="607243" name="Line 11"/>
          <p:cNvSpPr>
            <a:spLocks noChangeShapeType="1"/>
          </p:cNvSpPr>
          <p:nvPr/>
        </p:nvSpPr>
        <p:spPr bwMode="auto">
          <a:xfrm>
            <a:off x="5867400" y="2209800"/>
            <a:ext cx="0" cy="533400"/>
          </a:xfrm>
          <a:prstGeom prst="line">
            <a:avLst/>
          </a:prstGeom>
          <a:noFill/>
          <a:ln w="9525">
            <a:solidFill>
              <a:schemeClr val="tx1"/>
            </a:solidFill>
            <a:round/>
            <a:headEnd/>
            <a:tailEnd type="triangle" w="med" len="med"/>
          </a:ln>
          <a:effectLst/>
        </p:spPr>
        <p:txBody>
          <a:bodyPr/>
          <a:lstStyle/>
          <a:p>
            <a:endParaRPr lang="en-US"/>
          </a:p>
        </p:txBody>
      </p:sp>
      <p:sp>
        <p:nvSpPr>
          <p:cNvPr id="607245" name="Text Box 13"/>
          <p:cNvSpPr txBox="1">
            <a:spLocks noChangeArrowheads="1"/>
          </p:cNvSpPr>
          <p:nvPr/>
        </p:nvSpPr>
        <p:spPr bwMode="auto">
          <a:xfrm flipH="1">
            <a:off x="2514600" y="28194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Counts to 2</a:t>
            </a:r>
          </a:p>
        </p:txBody>
      </p:sp>
      <p:sp>
        <p:nvSpPr>
          <p:cNvPr id="607247" name="Text Box 15"/>
          <p:cNvSpPr txBox="1">
            <a:spLocks noChangeArrowheads="1"/>
          </p:cNvSpPr>
          <p:nvPr/>
        </p:nvSpPr>
        <p:spPr bwMode="auto">
          <a:xfrm>
            <a:off x="2514600" y="38862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Amplifier</a:t>
            </a:r>
          </a:p>
        </p:txBody>
      </p:sp>
      <p:sp>
        <p:nvSpPr>
          <p:cNvPr id="607248" name="Line 16"/>
          <p:cNvSpPr>
            <a:spLocks noChangeShapeType="1"/>
          </p:cNvSpPr>
          <p:nvPr/>
        </p:nvSpPr>
        <p:spPr bwMode="auto">
          <a:xfrm>
            <a:off x="3200400" y="3352800"/>
            <a:ext cx="0" cy="381000"/>
          </a:xfrm>
          <a:prstGeom prst="line">
            <a:avLst/>
          </a:prstGeom>
          <a:noFill/>
          <a:ln w="9525">
            <a:solidFill>
              <a:schemeClr val="tx1"/>
            </a:solidFill>
            <a:round/>
            <a:headEnd/>
            <a:tailEnd type="triangle" w="med" len="med"/>
          </a:ln>
          <a:effectLst/>
        </p:spPr>
        <p:txBody>
          <a:bodyPr/>
          <a:lstStyle/>
          <a:p>
            <a:endParaRPr lang="en-US"/>
          </a:p>
        </p:txBody>
      </p:sp>
      <p:sp>
        <p:nvSpPr>
          <p:cNvPr id="607249" name="Line 17"/>
          <p:cNvSpPr>
            <a:spLocks noChangeShapeType="1"/>
          </p:cNvSpPr>
          <p:nvPr/>
        </p:nvSpPr>
        <p:spPr bwMode="auto">
          <a:xfrm>
            <a:off x="4191000" y="4038600"/>
            <a:ext cx="762000" cy="0"/>
          </a:xfrm>
          <a:prstGeom prst="line">
            <a:avLst/>
          </a:prstGeom>
          <a:noFill/>
          <a:ln w="9525">
            <a:solidFill>
              <a:schemeClr val="tx1"/>
            </a:solidFill>
            <a:round/>
            <a:headEnd/>
            <a:tailEnd type="triangle" w="med" len="med"/>
          </a:ln>
          <a:effectLst/>
        </p:spPr>
        <p:txBody>
          <a:bodyPr/>
          <a:lstStyle/>
          <a:p>
            <a:endParaRPr lang="en-US"/>
          </a:p>
        </p:txBody>
      </p:sp>
      <p:sp>
        <p:nvSpPr>
          <p:cNvPr id="607250" name="Text Box 18"/>
          <p:cNvSpPr txBox="1">
            <a:spLocks noChangeArrowheads="1"/>
          </p:cNvSpPr>
          <p:nvPr/>
        </p:nvSpPr>
        <p:spPr bwMode="auto">
          <a:xfrm>
            <a:off x="5257800" y="3886200"/>
            <a:ext cx="1447800" cy="376238"/>
          </a:xfrm>
          <a:prstGeom prst="rect">
            <a:avLst/>
          </a:prstGeom>
          <a:noFill/>
          <a:ln w="9525">
            <a:solidFill>
              <a:srgbClr val="FF3300"/>
            </a:solidFill>
            <a:miter lim="800000"/>
            <a:headEnd/>
            <a:tailEnd/>
          </a:ln>
          <a:effectLst/>
        </p:spPr>
        <p:txBody>
          <a:bodyPr>
            <a:spAutoFit/>
          </a:bodyPr>
          <a:lstStyle/>
          <a:p>
            <a:pPr>
              <a:spcBef>
                <a:spcPct val="50000"/>
              </a:spcBef>
            </a:pPr>
            <a:r>
              <a:rPr lang="en-US"/>
              <a:t>Relay</a:t>
            </a:r>
          </a:p>
        </p:txBody>
      </p:sp>
      <p:sp>
        <p:nvSpPr>
          <p:cNvPr id="607251" name="Text Box 19"/>
          <p:cNvSpPr txBox="1">
            <a:spLocks noChangeArrowheads="1"/>
          </p:cNvSpPr>
          <p:nvPr/>
        </p:nvSpPr>
        <p:spPr bwMode="auto">
          <a:xfrm>
            <a:off x="2362200" y="5029200"/>
            <a:ext cx="3810000" cy="915988"/>
          </a:xfrm>
          <a:prstGeom prst="rect">
            <a:avLst/>
          </a:prstGeom>
          <a:noFill/>
          <a:ln w="9525">
            <a:noFill/>
            <a:miter lim="800000"/>
            <a:headEnd/>
            <a:tailEnd/>
          </a:ln>
          <a:effectLst/>
        </p:spPr>
        <p:txBody>
          <a:bodyPr>
            <a:spAutoFit/>
          </a:bodyPr>
          <a:lstStyle/>
          <a:p>
            <a:pPr>
              <a:spcBef>
                <a:spcPct val="50000"/>
              </a:spcBef>
            </a:pPr>
            <a:r>
              <a:rPr lang="en-US"/>
              <a:t>This is a good example of a system that makes a decision based on some kind of input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p:cNvSpPr txBox="1">
            <a:spLocks noChangeArrowheads="1"/>
          </p:cNvSpPr>
          <p:nvPr/>
        </p:nvSpPr>
        <p:spPr bwMode="auto">
          <a:xfrm>
            <a:off x="585788" y="894397"/>
            <a:ext cx="4739838" cy="2523768"/>
          </a:xfrm>
          <a:prstGeom prst="rect">
            <a:avLst/>
          </a:prstGeom>
          <a:noFill/>
          <a:ln w="12700">
            <a:noFill/>
            <a:miter lim="800000"/>
            <a:headEnd type="none" w="sm" len="sm"/>
            <a:tailEnd type="none" w="sm" len="sm"/>
          </a:ln>
          <a:effectLst/>
        </p:spPr>
        <p:txBody>
          <a:bodyPr wrap="square">
            <a:spAutoFit/>
          </a:bodyPr>
          <a:lstStyle/>
          <a:p>
            <a:r>
              <a:rPr lang="en-US" sz="1400" dirty="0">
                <a:solidFill>
                  <a:schemeClr val="accent2"/>
                </a:solidFill>
              </a:rPr>
              <a:t>                     </a:t>
            </a:r>
            <a:r>
              <a:rPr lang="en-US" sz="1200" dirty="0">
                <a:solidFill>
                  <a:schemeClr val="accent2"/>
                </a:solidFill>
              </a:rPr>
              <a:t> </a:t>
            </a:r>
          </a:p>
          <a:p>
            <a:pPr>
              <a:buFontTx/>
              <a:buChar char="•"/>
            </a:pPr>
            <a:r>
              <a:rPr lang="en-US" sz="1600" dirty="0"/>
              <a:t> </a:t>
            </a:r>
            <a:r>
              <a:rPr lang="en-US" sz="1600" b="1" dirty="0">
                <a:latin typeface="Arial" pitchFamily="34" charset="0"/>
              </a:rPr>
              <a:t>Mixing colors can make white LED</a:t>
            </a:r>
            <a:br>
              <a:rPr lang="en-US" sz="1600" b="1" dirty="0">
                <a:latin typeface="Arial" pitchFamily="34" charset="0"/>
              </a:rPr>
            </a:br>
            <a:r>
              <a:rPr lang="en-US" sz="1600" b="1" dirty="0">
                <a:latin typeface="Arial" pitchFamily="34" charset="0"/>
              </a:rPr>
              <a:t/>
            </a:r>
            <a:br>
              <a:rPr lang="en-US" sz="1600" b="1" dirty="0">
                <a:latin typeface="Arial" pitchFamily="34" charset="0"/>
              </a:rPr>
            </a:br>
            <a:r>
              <a:rPr lang="en-US" sz="1600" b="1" dirty="0">
                <a:latin typeface="Arial" pitchFamily="34" charset="0"/>
              </a:rPr>
              <a:t>  - Red, Green, Blue LEDs used together</a:t>
            </a:r>
            <a:br>
              <a:rPr lang="en-US" sz="1600" b="1" dirty="0">
                <a:latin typeface="Arial" pitchFamily="34" charset="0"/>
              </a:rPr>
            </a:br>
            <a:r>
              <a:rPr lang="en-US" sz="1600" b="1" dirty="0">
                <a:latin typeface="Arial" pitchFamily="34" charset="0"/>
              </a:rPr>
              <a:t>  - Blue LED plus Yellow Phosphor</a:t>
            </a:r>
            <a:br>
              <a:rPr lang="en-US" sz="1600" b="1" dirty="0">
                <a:latin typeface="Arial" pitchFamily="34" charset="0"/>
              </a:rPr>
            </a:br>
            <a:r>
              <a:rPr lang="en-US" sz="1600" b="1" dirty="0">
                <a:latin typeface="Arial" pitchFamily="34" charset="0"/>
              </a:rPr>
              <a:t>  - UV LED plus various Phosphors</a:t>
            </a:r>
            <a:br>
              <a:rPr lang="en-US" sz="1600" b="1" dirty="0">
                <a:latin typeface="Arial" pitchFamily="34" charset="0"/>
              </a:rPr>
            </a:br>
            <a:endParaRPr lang="en-US" sz="1600" b="1" dirty="0">
              <a:latin typeface="Arial" pitchFamily="34" charset="0"/>
            </a:endParaRPr>
          </a:p>
          <a:p>
            <a:pPr>
              <a:buFontTx/>
              <a:buChar char="•"/>
            </a:pPr>
            <a:r>
              <a:rPr lang="en-US" sz="1600" b="1" dirty="0">
                <a:latin typeface="Arial" pitchFamily="34" charset="0"/>
              </a:rPr>
              <a:t> Phosphor - a material that absorbs light at</a:t>
            </a:r>
            <a:br>
              <a:rPr lang="en-US" sz="1600" b="1" dirty="0">
                <a:latin typeface="Arial" pitchFamily="34" charset="0"/>
              </a:rPr>
            </a:br>
            <a:r>
              <a:rPr lang="en-US" sz="1600" b="1" dirty="0">
                <a:latin typeface="Arial" pitchFamily="34" charset="0"/>
              </a:rPr>
              <a:t>                      one </a:t>
            </a:r>
            <a:r>
              <a:rPr lang="en-US" sz="1600" b="1" dirty="0" smtClean="0">
                <a:latin typeface="Arial" pitchFamily="34" charset="0"/>
              </a:rPr>
              <a:t>wavelength</a:t>
            </a:r>
            <a:r>
              <a:rPr lang="en-US" sz="1600" b="1" dirty="0">
                <a:latin typeface="Arial" pitchFamily="34" charset="0"/>
              </a:rPr>
              <a:t> </a:t>
            </a:r>
            <a:r>
              <a:rPr lang="en-US" sz="1600" b="1" dirty="0" smtClean="0">
                <a:latin typeface="Arial" pitchFamily="34" charset="0"/>
              </a:rPr>
              <a:t>and </a:t>
            </a:r>
            <a:r>
              <a:rPr lang="en-US" sz="1600" b="1" dirty="0">
                <a:latin typeface="Arial" pitchFamily="34" charset="0"/>
              </a:rPr>
              <a:t>emits it at </a:t>
            </a:r>
            <a:r>
              <a:rPr lang="en-US" sz="1600" b="1" dirty="0" smtClean="0">
                <a:latin typeface="Arial" pitchFamily="34" charset="0"/>
              </a:rPr>
              <a:t>		      another wavelength</a:t>
            </a:r>
            <a:endParaRPr lang="en-US" sz="1600" b="1" dirty="0"/>
          </a:p>
        </p:txBody>
      </p:sp>
      <p:sp>
        <p:nvSpPr>
          <p:cNvPr id="130052" name="Rectangle 4"/>
          <p:cNvSpPr>
            <a:spLocks noChangeArrowheads="1"/>
          </p:cNvSpPr>
          <p:nvPr/>
        </p:nvSpPr>
        <p:spPr bwMode="auto">
          <a:xfrm>
            <a:off x="7604125" y="4371975"/>
            <a:ext cx="714375" cy="160338"/>
          </a:xfrm>
          <a:prstGeom prst="rect">
            <a:avLst/>
          </a:prstGeom>
          <a:noFill/>
          <a:ln w="9525">
            <a:noFill/>
            <a:miter lim="800000"/>
            <a:headEnd/>
            <a:tailEnd/>
          </a:ln>
        </p:spPr>
        <p:txBody>
          <a:bodyPr/>
          <a:lstStyle/>
          <a:p>
            <a:endParaRPr lang="en-US"/>
          </a:p>
        </p:txBody>
      </p:sp>
      <p:grpSp>
        <p:nvGrpSpPr>
          <p:cNvPr id="2" name="Group 5"/>
          <p:cNvGrpSpPr>
            <a:grpSpLocks/>
          </p:cNvGrpSpPr>
          <p:nvPr/>
        </p:nvGrpSpPr>
        <p:grpSpPr bwMode="auto">
          <a:xfrm>
            <a:off x="5564188" y="1104900"/>
            <a:ext cx="3157537" cy="2584450"/>
            <a:chOff x="3456" y="2352"/>
            <a:chExt cx="2080" cy="1313"/>
          </a:xfrm>
        </p:grpSpPr>
        <p:grpSp>
          <p:nvGrpSpPr>
            <p:cNvPr id="3" name="Group 6"/>
            <p:cNvGrpSpPr>
              <a:grpSpLocks/>
            </p:cNvGrpSpPr>
            <p:nvPr/>
          </p:nvGrpSpPr>
          <p:grpSpPr bwMode="auto">
            <a:xfrm>
              <a:off x="3456" y="2352"/>
              <a:ext cx="2080" cy="1313"/>
              <a:chOff x="3408" y="2448"/>
              <a:chExt cx="2080" cy="1313"/>
            </a:xfrm>
          </p:grpSpPr>
          <p:sp>
            <p:nvSpPr>
              <p:cNvPr id="130055" name="Rectangle 7"/>
              <p:cNvSpPr>
                <a:spLocks noChangeArrowheads="1"/>
              </p:cNvSpPr>
              <p:nvPr/>
            </p:nvSpPr>
            <p:spPr bwMode="auto">
              <a:xfrm>
                <a:off x="3408" y="2448"/>
                <a:ext cx="2080" cy="1313"/>
              </a:xfrm>
              <a:prstGeom prst="rect">
                <a:avLst/>
              </a:prstGeom>
              <a:solidFill>
                <a:srgbClr val="FFFFFF"/>
              </a:solidFill>
              <a:ln w="9525">
                <a:noFill/>
                <a:miter lim="800000"/>
                <a:headEnd/>
                <a:tailEnd/>
              </a:ln>
            </p:spPr>
            <p:txBody>
              <a:bodyPr/>
              <a:lstStyle/>
              <a:p>
                <a:endParaRPr lang="en-US"/>
              </a:p>
            </p:txBody>
          </p:sp>
          <p:sp>
            <p:nvSpPr>
              <p:cNvPr id="130056" name="Line 8"/>
              <p:cNvSpPr>
                <a:spLocks noChangeShapeType="1"/>
              </p:cNvSpPr>
              <p:nvPr/>
            </p:nvSpPr>
            <p:spPr bwMode="auto">
              <a:xfrm>
                <a:off x="3658" y="2522"/>
                <a:ext cx="1" cy="992"/>
              </a:xfrm>
              <a:prstGeom prst="line">
                <a:avLst/>
              </a:prstGeom>
              <a:noFill/>
              <a:ln w="0">
                <a:solidFill>
                  <a:srgbClr val="000000"/>
                </a:solidFill>
                <a:round/>
                <a:headEnd/>
                <a:tailEnd/>
              </a:ln>
            </p:spPr>
            <p:txBody>
              <a:bodyPr/>
              <a:lstStyle/>
              <a:p>
                <a:endParaRPr lang="en-US"/>
              </a:p>
            </p:txBody>
          </p:sp>
          <p:sp>
            <p:nvSpPr>
              <p:cNvPr id="130057" name="Line 9"/>
              <p:cNvSpPr>
                <a:spLocks noChangeShapeType="1"/>
              </p:cNvSpPr>
              <p:nvPr/>
            </p:nvSpPr>
            <p:spPr bwMode="auto">
              <a:xfrm>
                <a:off x="3642" y="3514"/>
                <a:ext cx="16" cy="1"/>
              </a:xfrm>
              <a:prstGeom prst="line">
                <a:avLst/>
              </a:prstGeom>
              <a:noFill/>
              <a:ln w="0">
                <a:solidFill>
                  <a:srgbClr val="000000"/>
                </a:solidFill>
                <a:round/>
                <a:headEnd/>
                <a:tailEnd/>
              </a:ln>
            </p:spPr>
            <p:txBody>
              <a:bodyPr/>
              <a:lstStyle/>
              <a:p>
                <a:endParaRPr lang="en-US"/>
              </a:p>
            </p:txBody>
          </p:sp>
          <p:sp>
            <p:nvSpPr>
              <p:cNvPr id="130058" name="Line 10"/>
              <p:cNvSpPr>
                <a:spLocks noChangeShapeType="1"/>
              </p:cNvSpPr>
              <p:nvPr/>
            </p:nvSpPr>
            <p:spPr bwMode="auto">
              <a:xfrm>
                <a:off x="3642" y="3414"/>
                <a:ext cx="16" cy="1"/>
              </a:xfrm>
              <a:prstGeom prst="line">
                <a:avLst/>
              </a:prstGeom>
              <a:noFill/>
              <a:ln w="0">
                <a:solidFill>
                  <a:srgbClr val="000000"/>
                </a:solidFill>
                <a:round/>
                <a:headEnd/>
                <a:tailEnd/>
              </a:ln>
            </p:spPr>
            <p:txBody>
              <a:bodyPr/>
              <a:lstStyle/>
              <a:p>
                <a:endParaRPr lang="en-US"/>
              </a:p>
            </p:txBody>
          </p:sp>
          <p:sp>
            <p:nvSpPr>
              <p:cNvPr id="130059" name="Line 11"/>
              <p:cNvSpPr>
                <a:spLocks noChangeShapeType="1"/>
              </p:cNvSpPr>
              <p:nvPr/>
            </p:nvSpPr>
            <p:spPr bwMode="auto">
              <a:xfrm>
                <a:off x="3642" y="3314"/>
                <a:ext cx="16" cy="1"/>
              </a:xfrm>
              <a:prstGeom prst="line">
                <a:avLst/>
              </a:prstGeom>
              <a:noFill/>
              <a:ln w="0">
                <a:solidFill>
                  <a:srgbClr val="000000"/>
                </a:solidFill>
                <a:round/>
                <a:headEnd/>
                <a:tailEnd/>
              </a:ln>
            </p:spPr>
            <p:txBody>
              <a:bodyPr/>
              <a:lstStyle/>
              <a:p>
                <a:endParaRPr lang="en-US"/>
              </a:p>
            </p:txBody>
          </p:sp>
          <p:sp>
            <p:nvSpPr>
              <p:cNvPr id="130060" name="Line 12"/>
              <p:cNvSpPr>
                <a:spLocks noChangeShapeType="1"/>
              </p:cNvSpPr>
              <p:nvPr/>
            </p:nvSpPr>
            <p:spPr bwMode="auto">
              <a:xfrm>
                <a:off x="3642" y="3217"/>
                <a:ext cx="16" cy="1"/>
              </a:xfrm>
              <a:prstGeom prst="line">
                <a:avLst/>
              </a:prstGeom>
              <a:noFill/>
              <a:ln w="0">
                <a:solidFill>
                  <a:srgbClr val="000000"/>
                </a:solidFill>
                <a:round/>
                <a:headEnd/>
                <a:tailEnd/>
              </a:ln>
            </p:spPr>
            <p:txBody>
              <a:bodyPr/>
              <a:lstStyle/>
              <a:p>
                <a:endParaRPr lang="en-US"/>
              </a:p>
            </p:txBody>
          </p:sp>
          <p:sp>
            <p:nvSpPr>
              <p:cNvPr id="130061" name="Line 13"/>
              <p:cNvSpPr>
                <a:spLocks noChangeShapeType="1"/>
              </p:cNvSpPr>
              <p:nvPr/>
            </p:nvSpPr>
            <p:spPr bwMode="auto">
              <a:xfrm>
                <a:off x="3642" y="3118"/>
                <a:ext cx="16" cy="1"/>
              </a:xfrm>
              <a:prstGeom prst="line">
                <a:avLst/>
              </a:prstGeom>
              <a:noFill/>
              <a:ln w="0">
                <a:solidFill>
                  <a:srgbClr val="000000"/>
                </a:solidFill>
                <a:round/>
                <a:headEnd/>
                <a:tailEnd/>
              </a:ln>
            </p:spPr>
            <p:txBody>
              <a:bodyPr/>
              <a:lstStyle/>
              <a:p>
                <a:endParaRPr lang="en-US"/>
              </a:p>
            </p:txBody>
          </p:sp>
          <p:sp>
            <p:nvSpPr>
              <p:cNvPr id="130062" name="Line 14"/>
              <p:cNvSpPr>
                <a:spLocks noChangeShapeType="1"/>
              </p:cNvSpPr>
              <p:nvPr/>
            </p:nvSpPr>
            <p:spPr bwMode="auto">
              <a:xfrm>
                <a:off x="3642" y="3018"/>
                <a:ext cx="16" cy="1"/>
              </a:xfrm>
              <a:prstGeom prst="line">
                <a:avLst/>
              </a:prstGeom>
              <a:noFill/>
              <a:ln w="0">
                <a:solidFill>
                  <a:srgbClr val="000000"/>
                </a:solidFill>
                <a:round/>
                <a:headEnd/>
                <a:tailEnd/>
              </a:ln>
            </p:spPr>
            <p:txBody>
              <a:bodyPr/>
              <a:lstStyle/>
              <a:p>
                <a:endParaRPr lang="en-US"/>
              </a:p>
            </p:txBody>
          </p:sp>
          <p:sp>
            <p:nvSpPr>
              <p:cNvPr id="130063" name="Line 15"/>
              <p:cNvSpPr>
                <a:spLocks noChangeShapeType="1"/>
              </p:cNvSpPr>
              <p:nvPr/>
            </p:nvSpPr>
            <p:spPr bwMode="auto">
              <a:xfrm>
                <a:off x="3642" y="2918"/>
                <a:ext cx="16" cy="1"/>
              </a:xfrm>
              <a:prstGeom prst="line">
                <a:avLst/>
              </a:prstGeom>
              <a:noFill/>
              <a:ln w="0">
                <a:solidFill>
                  <a:srgbClr val="000000"/>
                </a:solidFill>
                <a:round/>
                <a:headEnd/>
                <a:tailEnd/>
              </a:ln>
            </p:spPr>
            <p:txBody>
              <a:bodyPr/>
              <a:lstStyle/>
              <a:p>
                <a:endParaRPr lang="en-US"/>
              </a:p>
            </p:txBody>
          </p:sp>
          <p:sp>
            <p:nvSpPr>
              <p:cNvPr id="130064" name="Line 16"/>
              <p:cNvSpPr>
                <a:spLocks noChangeShapeType="1"/>
              </p:cNvSpPr>
              <p:nvPr/>
            </p:nvSpPr>
            <p:spPr bwMode="auto">
              <a:xfrm>
                <a:off x="3642" y="2818"/>
                <a:ext cx="16" cy="1"/>
              </a:xfrm>
              <a:prstGeom prst="line">
                <a:avLst/>
              </a:prstGeom>
              <a:noFill/>
              <a:ln w="0">
                <a:solidFill>
                  <a:srgbClr val="000000"/>
                </a:solidFill>
                <a:round/>
                <a:headEnd/>
                <a:tailEnd/>
              </a:ln>
            </p:spPr>
            <p:txBody>
              <a:bodyPr/>
              <a:lstStyle/>
              <a:p>
                <a:endParaRPr lang="en-US"/>
              </a:p>
            </p:txBody>
          </p:sp>
          <p:sp>
            <p:nvSpPr>
              <p:cNvPr id="130065" name="Line 17"/>
              <p:cNvSpPr>
                <a:spLocks noChangeShapeType="1"/>
              </p:cNvSpPr>
              <p:nvPr/>
            </p:nvSpPr>
            <p:spPr bwMode="auto">
              <a:xfrm>
                <a:off x="3642" y="2722"/>
                <a:ext cx="16" cy="1"/>
              </a:xfrm>
              <a:prstGeom prst="line">
                <a:avLst/>
              </a:prstGeom>
              <a:noFill/>
              <a:ln w="0">
                <a:solidFill>
                  <a:srgbClr val="000000"/>
                </a:solidFill>
                <a:round/>
                <a:headEnd/>
                <a:tailEnd/>
              </a:ln>
            </p:spPr>
            <p:txBody>
              <a:bodyPr/>
              <a:lstStyle/>
              <a:p>
                <a:endParaRPr lang="en-US"/>
              </a:p>
            </p:txBody>
          </p:sp>
          <p:sp>
            <p:nvSpPr>
              <p:cNvPr id="130066" name="Line 18"/>
              <p:cNvSpPr>
                <a:spLocks noChangeShapeType="1"/>
              </p:cNvSpPr>
              <p:nvPr/>
            </p:nvSpPr>
            <p:spPr bwMode="auto">
              <a:xfrm>
                <a:off x="3642" y="2622"/>
                <a:ext cx="16" cy="1"/>
              </a:xfrm>
              <a:prstGeom prst="line">
                <a:avLst/>
              </a:prstGeom>
              <a:noFill/>
              <a:ln w="0">
                <a:solidFill>
                  <a:srgbClr val="000000"/>
                </a:solidFill>
                <a:round/>
                <a:headEnd/>
                <a:tailEnd/>
              </a:ln>
            </p:spPr>
            <p:txBody>
              <a:bodyPr/>
              <a:lstStyle/>
              <a:p>
                <a:endParaRPr lang="en-US"/>
              </a:p>
            </p:txBody>
          </p:sp>
          <p:sp>
            <p:nvSpPr>
              <p:cNvPr id="130067" name="Line 19"/>
              <p:cNvSpPr>
                <a:spLocks noChangeShapeType="1"/>
              </p:cNvSpPr>
              <p:nvPr/>
            </p:nvSpPr>
            <p:spPr bwMode="auto">
              <a:xfrm>
                <a:off x="3642" y="2522"/>
                <a:ext cx="16" cy="1"/>
              </a:xfrm>
              <a:prstGeom prst="line">
                <a:avLst/>
              </a:prstGeom>
              <a:noFill/>
              <a:ln w="0">
                <a:solidFill>
                  <a:srgbClr val="000000"/>
                </a:solidFill>
                <a:round/>
                <a:headEnd/>
                <a:tailEnd/>
              </a:ln>
            </p:spPr>
            <p:txBody>
              <a:bodyPr/>
              <a:lstStyle/>
              <a:p>
                <a:endParaRPr lang="en-US"/>
              </a:p>
            </p:txBody>
          </p:sp>
          <p:sp>
            <p:nvSpPr>
              <p:cNvPr id="130068" name="Line 20"/>
              <p:cNvSpPr>
                <a:spLocks noChangeShapeType="1"/>
              </p:cNvSpPr>
              <p:nvPr/>
            </p:nvSpPr>
            <p:spPr bwMode="auto">
              <a:xfrm>
                <a:off x="3658" y="3514"/>
                <a:ext cx="1393" cy="1"/>
              </a:xfrm>
              <a:prstGeom prst="line">
                <a:avLst/>
              </a:prstGeom>
              <a:noFill/>
              <a:ln w="0">
                <a:solidFill>
                  <a:srgbClr val="000000"/>
                </a:solidFill>
                <a:round/>
                <a:headEnd/>
                <a:tailEnd/>
              </a:ln>
            </p:spPr>
            <p:txBody>
              <a:bodyPr/>
              <a:lstStyle/>
              <a:p>
                <a:endParaRPr lang="en-US"/>
              </a:p>
            </p:txBody>
          </p:sp>
          <p:sp>
            <p:nvSpPr>
              <p:cNvPr id="130069" name="Line 21"/>
              <p:cNvSpPr>
                <a:spLocks noChangeShapeType="1"/>
              </p:cNvSpPr>
              <p:nvPr/>
            </p:nvSpPr>
            <p:spPr bwMode="auto">
              <a:xfrm flipV="1">
                <a:off x="3658" y="3514"/>
                <a:ext cx="1" cy="16"/>
              </a:xfrm>
              <a:prstGeom prst="line">
                <a:avLst/>
              </a:prstGeom>
              <a:noFill/>
              <a:ln w="0">
                <a:solidFill>
                  <a:srgbClr val="000000"/>
                </a:solidFill>
                <a:round/>
                <a:headEnd/>
                <a:tailEnd/>
              </a:ln>
            </p:spPr>
            <p:txBody>
              <a:bodyPr/>
              <a:lstStyle/>
              <a:p>
                <a:endParaRPr lang="en-US"/>
              </a:p>
            </p:txBody>
          </p:sp>
          <p:sp>
            <p:nvSpPr>
              <p:cNvPr id="130070" name="Line 22"/>
              <p:cNvSpPr>
                <a:spLocks noChangeShapeType="1"/>
              </p:cNvSpPr>
              <p:nvPr/>
            </p:nvSpPr>
            <p:spPr bwMode="auto">
              <a:xfrm flipV="1">
                <a:off x="3938" y="3514"/>
                <a:ext cx="1" cy="16"/>
              </a:xfrm>
              <a:prstGeom prst="line">
                <a:avLst/>
              </a:prstGeom>
              <a:noFill/>
              <a:ln w="0">
                <a:solidFill>
                  <a:srgbClr val="000000"/>
                </a:solidFill>
                <a:round/>
                <a:headEnd/>
                <a:tailEnd/>
              </a:ln>
            </p:spPr>
            <p:txBody>
              <a:bodyPr/>
              <a:lstStyle/>
              <a:p>
                <a:endParaRPr lang="en-US"/>
              </a:p>
            </p:txBody>
          </p:sp>
          <p:sp>
            <p:nvSpPr>
              <p:cNvPr id="130071" name="Line 23"/>
              <p:cNvSpPr>
                <a:spLocks noChangeShapeType="1"/>
              </p:cNvSpPr>
              <p:nvPr/>
            </p:nvSpPr>
            <p:spPr bwMode="auto">
              <a:xfrm flipV="1">
                <a:off x="4217" y="3514"/>
                <a:ext cx="1" cy="16"/>
              </a:xfrm>
              <a:prstGeom prst="line">
                <a:avLst/>
              </a:prstGeom>
              <a:noFill/>
              <a:ln w="0">
                <a:solidFill>
                  <a:srgbClr val="000000"/>
                </a:solidFill>
                <a:round/>
                <a:headEnd/>
                <a:tailEnd/>
              </a:ln>
            </p:spPr>
            <p:txBody>
              <a:bodyPr/>
              <a:lstStyle/>
              <a:p>
                <a:endParaRPr lang="en-US"/>
              </a:p>
            </p:txBody>
          </p:sp>
          <p:sp>
            <p:nvSpPr>
              <p:cNvPr id="130072" name="Line 24"/>
              <p:cNvSpPr>
                <a:spLocks noChangeShapeType="1"/>
              </p:cNvSpPr>
              <p:nvPr/>
            </p:nvSpPr>
            <p:spPr bwMode="auto">
              <a:xfrm flipV="1">
                <a:off x="4493" y="3514"/>
                <a:ext cx="1" cy="16"/>
              </a:xfrm>
              <a:prstGeom prst="line">
                <a:avLst/>
              </a:prstGeom>
              <a:noFill/>
              <a:ln w="0">
                <a:solidFill>
                  <a:srgbClr val="000000"/>
                </a:solidFill>
                <a:round/>
                <a:headEnd/>
                <a:tailEnd/>
              </a:ln>
            </p:spPr>
            <p:txBody>
              <a:bodyPr/>
              <a:lstStyle/>
              <a:p>
                <a:endParaRPr lang="en-US"/>
              </a:p>
            </p:txBody>
          </p:sp>
          <p:sp>
            <p:nvSpPr>
              <p:cNvPr id="130073" name="Line 25"/>
              <p:cNvSpPr>
                <a:spLocks noChangeShapeType="1"/>
              </p:cNvSpPr>
              <p:nvPr/>
            </p:nvSpPr>
            <p:spPr bwMode="auto">
              <a:xfrm flipV="1">
                <a:off x="4772" y="3514"/>
                <a:ext cx="1" cy="16"/>
              </a:xfrm>
              <a:prstGeom prst="line">
                <a:avLst/>
              </a:prstGeom>
              <a:noFill/>
              <a:ln w="0">
                <a:solidFill>
                  <a:srgbClr val="000000"/>
                </a:solidFill>
                <a:round/>
                <a:headEnd/>
                <a:tailEnd/>
              </a:ln>
            </p:spPr>
            <p:txBody>
              <a:bodyPr/>
              <a:lstStyle/>
              <a:p>
                <a:endParaRPr lang="en-US"/>
              </a:p>
            </p:txBody>
          </p:sp>
          <p:sp>
            <p:nvSpPr>
              <p:cNvPr id="130074" name="Line 26"/>
              <p:cNvSpPr>
                <a:spLocks noChangeShapeType="1"/>
              </p:cNvSpPr>
              <p:nvPr/>
            </p:nvSpPr>
            <p:spPr bwMode="auto">
              <a:xfrm flipV="1">
                <a:off x="5051" y="3514"/>
                <a:ext cx="1" cy="16"/>
              </a:xfrm>
              <a:prstGeom prst="line">
                <a:avLst/>
              </a:prstGeom>
              <a:noFill/>
              <a:ln w="0">
                <a:solidFill>
                  <a:srgbClr val="000000"/>
                </a:solidFill>
                <a:round/>
                <a:headEnd/>
                <a:tailEnd/>
              </a:ln>
            </p:spPr>
            <p:txBody>
              <a:bodyPr/>
              <a:lstStyle/>
              <a:p>
                <a:endParaRPr lang="en-US"/>
              </a:p>
            </p:txBody>
          </p:sp>
          <p:sp>
            <p:nvSpPr>
              <p:cNvPr id="130075" name="Line 27"/>
              <p:cNvSpPr>
                <a:spLocks noChangeShapeType="1"/>
              </p:cNvSpPr>
              <p:nvPr/>
            </p:nvSpPr>
            <p:spPr bwMode="auto">
              <a:xfrm flipV="1">
                <a:off x="3658" y="2635"/>
                <a:ext cx="10" cy="16"/>
              </a:xfrm>
              <a:prstGeom prst="line">
                <a:avLst/>
              </a:prstGeom>
              <a:noFill/>
              <a:ln w="4763">
                <a:solidFill>
                  <a:srgbClr val="000000"/>
                </a:solidFill>
                <a:round/>
                <a:headEnd/>
                <a:tailEnd/>
              </a:ln>
            </p:spPr>
            <p:txBody>
              <a:bodyPr/>
              <a:lstStyle/>
              <a:p>
                <a:endParaRPr lang="en-US"/>
              </a:p>
            </p:txBody>
          </p:sp>
          <p:sp>
            <p:nvSpPr>
              <p:cNvPr id="130076" name="Freeform 28"/>
              <p:cNvSpPr>
                <a:spLocks/>
              </p:cNvSpPr>
              <p:nvPr/>
            </p:nvSpPr>
            <p:spPr bwMode="auto">
              <a:xfrm>
                <a:off x="3668" y="2615"/>
                <a:ext cx="13" cy="20"/>
              </a:xfrm>
              <a:custGeom>
                <a:avLst/>
                <a:gdLst/>
                <a:ahLst/>
                <a:cxnLst>
                  <a:cxn ang="0">
                    <a:pos x="0" y="20"/>
                  </a:cxn>
                  <a:cxn ang="0">
                    <a:pos x="6" y="10"/>
                  </a:cxn>
                  <a:cxn ang="0">
                    <a:pos x="13" y="0"/>
                  </a:cxn>
                </a:cxnLst>
                <a:rect l="0" t="0" r="r" b="b"/>
                <a:pathLst>
                  <a:path w="13" h="20">
                    <a:moveTo>
                      <a:pt x="0" y="20"/>
                    </a:moveTo>
                    <a:lnTo>
                      <a:pt x="6" y="10"/>
                    </a:lnTo>
                    <a:lnTo>
                      <a:pt x="13" y="0"/>
                    </a:lnTo>
                  </a:path>
                </a:pathLst>
              </a:custGeom>
              <a:noFill/>
              <a:ln w="4763">
                <a:solidFill>
                  <a:srgbClr val="000000"/>
                </a:solidFill>
                <a:prstDash val="solid"/>
                <a:round/>
                <a:headEnd/>
                <a:tailEnd/>
              </a:ln>
            </p:spPr>
            <p:txBody>
              <a:bodyPr/>
              <a:lstStyle/>
              <a:p>
                <a:endParaRPr lang="en-US"/>
              </a:p>
            </p:txBody>
          </p:sp>
          <p:sp>
            <p:nvSpPr>
              <p:cNvPr id="130077" name="Line 29"/>
              <p:cNvSpPr>
                <a:spLocks noChangeShapeType="1"/>
              </p:cNvSpPr>
              <p:nvPr/>
            </p:nvSpPr>
            <p:spPr bwMode="auto">
              <a:xfrm flipV="1">
                <a:off x="3681" y="2599"/>
                <a:ext cx="10" cy="16"/>
              </a:xfrm>
              <a:prstGeom prst="line">
                <a:avLst/>
              </a:prstGeom>
              <a:noFill/>
              <a:ln w="4763">
                <a:solidFill>
                  <a:srgbClr val="000000"/>
                </a:solidFill>
                <a:round/>
                <a:headEnd/>
                <a:tailEnd/>
              </a:ln>
            </p:spPr>
            <p:txBody>
              <a:bodyPr/>
              <a:lstStyle/>
              <a:p>
                <a:endParaRPr lang="en-US"/>
              </a:p>
            </p:txBody>
          </p:sp>
          <p:sp>
            <p:nvSpPr>
              <p:cNvPr id="130078" name="Freeform 30"/>
              <p:cNvSpPr>
                <a:spLocks/>
              </p:cNvSpPr>
              <p:nvPr/>
            </p:nvSpPr>
            <p:spPr bwMode="auto">
              <a:xfrm>
                <a:off x="3691" y="2587"/>
                <a:ext cx="12" cy="12"/>
              </a:xfrm>
              <a:custGeom>
                <a:avLst/>
                <a:gdLst/>
                <a:ahLst/>
                <a:cxnLst>
                  <a:cxn ang="0">
                    <a:pos x="0" y="12"/>
                  </a:cxn>
                  <a:cxn ang="0">
                    <a:pos x="6" y="6"/>
                  </a:cxn>
                  <a:cxn ang="0">
                    <a:pos x="12" y="0"/>
                  </a:cxn>
                </a:cxnLst>
                <a:rect l="0" t="0" r="r" b="b"/>
                <a:pathLst>
                  <a:path w="12" h="12">
                    <a:moveTo>
                      <a:pt x="0" y="12"/>
                    </a:moveTo>
                    <a:lnTo>
                      <a:pt x="6" y="6"/>
                    </a:lnTo>
                    <a:lnTo>
                      <a:pt x="12" y="0"/>
                    </a:lnTo>
                  </a:path>
                </a:pathLst>
              </a:custGeom>
              <a:noFill/>
              <a:ln w="4763">
                <a:solidFill>
                  <a:srgbClr val="000000"/>
                </a:solidFill>
                <a:prstDash val="solid"/>
                <a:round/>
                <a:headEnd/>
                <a:tailEnd/>
              </a:ln>
            </p:spPr>
            <p:txBody>
              <a:bodyPr/>
              <a:lstStyle/>
              <a:p>
                <a:endParaRPr lang="en-US"/>
              </a:p>
            </p:txBody>
          </p:sp>
          <p:sp>
            <p:nvSpPr>
              <p:cNvPr id="130079" name="Freeform 31"/>
              <p:cNvSpPr>
                <a:spLocks/>
              </p:cNvSpPr>
              <p:nvPr/>
            </p:nvSpPr>
            <p:spPr bwMode="auto">
              <a:xfrm>
                <a:off x="3703" y="2564"/>
                <a:ext cx="10" cy="23"/>
              </a:xfrm>
              <a:custGeom>
                <a:avLst/>
                <a:gdLst/>
                <a:ahLst/>
                <a:cxnLst>
                  <a:cxn ang="0">
                    <a:pos x="0" y="23"/>
                  </a:cxn>
                  <a:cxn ang="0">
                    <a:pos x="4" y="10"/>
                  </a:cxn>
                  <a:cxn ang="0">
                    <a:pos x="10" y="0"/>
                  </a:cxn>
                </a:cxnLst>
                <a:rect l="0" t="0" r="r" b="b"/>
                <a:pathLst>
                  <a:path w="10" h="23">
                    <a:moveTo>
                      <a:pt x="0" y="23"/>
                    </a:moveTo>
                    <a:lnTo>
                      <a:pt x="4" y="10"/>
                    </a:lnTo>
                    <a:lnTo>
                      <a:pt x="10" y="0"/>
                    </a:lnTo>
                  </a:path>
                </a:pathLst>
              </a:custGeom>
              <a:noFill/>
              <a:ln w="4763">
                <a:solidFill>
                  <a:srgbClr val="000000"/>
                </a:solidFill>
                <a:prstDash val="solid"/>
                <a:round/>
                <a:headEnd/>
                <a:tailEnd/>
              </a:ln>
            </p:spPr>
            <p:txBody>
              <a:bodyPr/>
              <a:lstStyle/>
              <a:p>
                <a:endParaRPr lang="en-US"/>
              </a:p>
            </p:txBody>
          </p:sp>
          <p:sp>
            <p:nvSpPr>
              <p:cNvPr id="130080" name="Freeform 32"/>
              <p:cNvSpPr>
                <a:spLocks/>
              </p:cNvSpPr>
              <p:nvPr/>
            </p:nvSpPr>
            <p:spPr bwMode="auto">
              <a:xfrm>
                <a:off x="3713" y="2551"/>
                <a:ext cx="13" cy="13"/>
              </a:xfrm>
              <a:custGeom>
                <a:avLst/>
                <a:gdLst/>
                <a:ahLst/>
                <a:cxnLst>
                  <a:cxn ang="0">
                    <a:pos x="0" y="13"/>
                  </a:cxn>
                  <a:cxn ang="0">
                    <a:pos x="6" y="7"/>
                  </a:cxn>
                  <a:cxn ang="0">
                    <a:pos x="13" y="0"/>
                  </a:cxn>
                </a:cxnLst>
                <a:rect l="0" t="0" r="r" b="b"/>
                <a:pathLst>
                  <a:path w="13" h="13">
                    <a:moveTo>
                      <a:pt x="0" y="13"/>
                    </a:moveTo>
                    <a:lnTo>
                      <a:pt x="6" y="7"/>
                    </a:lnTo>
                    <a:lnTo>
                      <a:pt x="13" y="0"/>
                    </a:lnTo>
                  </a:path>
                </a:pathLst>
              </a:custGeom>
              <a:noFill/>
              <a:ln w="4763">
                <a:solidFill>
                  <a:srgbClr val="000000"/>
                </a:solidFill>
                <a:prstDash val="solid"/>
                <a:round/>
                <a:headEnd/>
                <a:tailEnd/>
              </a:ln>
            </p:spPr>
            <p:txBody>
              <a:bodyPr/>
              <a:lstStyle/>
              <a:p>
                <a:endParaRPr lang="en-US"/>
              </a:p>
            </p:txBody>
          </p:sp>
          <p:sp>
            <p:nvSpPr>
              <p:cNvPr id="130081" name="Line 33"/>
              <p:cNvSpPr>
                <a:spLocks noChangeShapeType="1"/>
              </p:cNvSpPr>
              <p:nvPr/>
            </p:nvSpPr>
            <p:spPr bwMode="auto">
              <a:xfrm flipV="1">
                <a:off x="3726" y="2541"/>
                <a:ext cx="9" cy="10"/>
              </a:xfrm>
              <a:prstGeom prst="line">
                <a:avLst/>
              </a:prstGeom>
              <a:noFill/>
              <a:ln w="4763">
                <a:solidFill>
                  <a:srgbClr val="000000"/>
                </a:solidFill>
                <a:round/>
                <a:headEnd/>
                <a:tailEnd/>
              </a:ln>
            </p:spPr>
            <p:txBody>
              <a:bodyPr/>
              <a:lstStyle/>
              <a:p>
                <a:endParaRPr lang="en-US"/>
              </a:p>
            </p:txBody>
          </p:sp>
          <p:sp>
            <p:nvSpPr>
              <p:cNvPr id="130082" name="Freeform 34"/>
              <p:cNvSpPr>
                <a:spLocks/>
              </p:cNvSpPr>
              <p:nvPr/>
            </p:nvSpPr>
            <p:spPr bwMode="auto">
              <a:xfrm>
                <a:off x="3735" y="2532"/>
                <a:ext cx="13" cy="9"/>
              </a:xfrm>
              <a:custGeom>
                <a:avLst/>
                <a:gdLst/>
                <a:ahLst/>
                <a:cxnLst>
                  <a:cxn ang="0">
                    <a:pos x="0" y="9"/>
                  </a:cxn>
                  <a:cxn ang="0">
                    <a:pos x="7" y="3"/>
                  </a:cxn>
                  <a:cxn ang="0">
                    <a:pos x="13" y="0"/>
                  </a:cxn>
                </a:cxnLst>
                <a:rect l="0" t="0" r="r" b="b"/>
                <a:pathLst>
                  <a:path w="13" h="9">
                    <a:moveTo>
                      <a:pt x="0" y="9"/>
                    </a:moveTo>
                    <a:lnTo>
                      <a:pt x="7" y="3"/>
                    </a:lnTo>
                    <a:lnTo>
                      <a:pt x="13" y="0"/>
                    </a:lnTo>
                  </a:path>
                </a:pathLst>
              </a:custGeom>
              <a:noFill/>
              <a:ln w="4763">
                <a:solidFill>
                  <a:srgbClr val="000000"/>
                </a:solidFill>
                <a:prstDash val="solid"/>
                <a:round/>
                <a:headEnd/>
                <a:tailEnd/>
              </a:ln>
            </p:spPr>
            <p:txBody>
              <a:bodyPr/>
              <a:lstStyle/>
              <a:p>
                <a:endParaRPr lang="en-US"/>
              </a:p>
            </p:txBody>
          </p:sp>
          <p:sp>
            <p:nvSpPr>
              <p:cNvPr id="130083" name="Line 35"/>
              <p:cNvSpPr>
                <a:spLocks noChangeShapeType="1"/>
              </p:cNvSpPr>
              <p:nvPr/>
            </p:nvSpPr>
            <p:spPr bwMode="auto">
              <a:xfrm flipV="1">
                <a:off x="3748" y="2525"/>
                <a:ext cx="10" cy="7"/>
              </a:xfrm>
              <a:prstGeom prst="line">
                <a:avLst/>
              </a:prstGeom>
              <a:noFill/>
              <a:ln w="4763">
                <a:solidFill>
                  <a:srgbClr val="000000"/>
                </a:solidFill>
                <a:round/>
                <a:headEnd/>
                <a:tailEnd/>
              </a:ln>
            </p:spPr>
            <p:txBody>
              <a:bodyPr/>
              <a:lstStyle/>
              <a:p>
                <a:endParaRPr lang="en-US"/>
              </a:p>
            </p:txBody>
          </p:sp>
          <p:sp>
            <p:nvSpPr>
              <p:cNvPr id="130084" name="Freeform 36"/>
              <p:cNvSpPr>
                <a:spLocks/>
              </p:cNvSpPr>
              <p:nvPr/>
            </p:nvSpPr>
            <p:spPr bwMode="auto">
              <a:xfrm>
                <a:off x="3758" y="2522"/>
                <a:ext cx="13" cy="3"/>
              </a:xfrm>
              <a:custGeom>
                <a:avLst/>
                <a:gdLst/>
                <a:ahLst/>
                <a:cxnLst>
                  <a:cxn ang="0">
                    <a:pos x="0" y="3"/>
                  </a:cxn>
                  <a:cxn ang="0">
                    <a:pos x="6" y="0"/>
                  </a:cxn>
                  <a:cxn ang="0">
                    <a:pos x="13" y="0"/>
                  </a:cxn>
                </a:cxnLst>
                <a:rect l="0" t="0" r="r" b="b"/>
                <a:pathLst>
                  <a:path w="13" h="3">
                    <a:moveTo>
                      <a:pt x="0" y="3"/>
                    </a:moveTo>
                    <a:lnTo>
                      <a:pt x="6" y="0"/>
                    </a:lnTo>
                    <a:lnTo>
                      <a:pt x="13" y="0"/>
                    </a:lnTo>
                  </a:path>
                </a:pathLst>
              </a:custGeom>
              <a:noFill/>
              <a:ln w="4763">
                <a:solidFill>
                  <a:srgbClr val="000000"/>
                </a:solidFill>
                <a:prstDash val="solid"/>
                <a:round/>
                <a:headEnd/>
                <a:tailEnd/>
              </a:ln>
            </p:spPr>
            <p:txBody>
              <a:bodyPr/>
              <a:lstStyle/>
              <a:p>
                <a:endParaRPr lang="en-US"/>
              </a:p>
            </p:txBody>
          </p:sp>
          <p:sp>
            <p:nvSpPr>
              <p:cNvPr id="130085" name="Line 37"/>
              <p:cNvSpPr>
                <a:spLocks noChangeShapeType="1"/>
              </p:cNvSpPr>
              <p:nvPr/>
            </p:nvSpPr>
            <p:spPr bwMode="auto">
              <a:xfrm>
                <a:off x="3771" y="2522"/>
                <a:ext cx="9" cy="3"/>
              </a:xfrm>
              <a:prstGeom prst="line">
                <a:avLst/>
              </a:prstGeom>
              <a:noFill/>
              <a:ln w="4763">
                <a:solidFill>
                  <a:srgbClr val="000000"/>
                </a:solidFill>
                <a:round/>
                <a:headEnd/>
                <a:tailEnd/>
              </a:ln>
            </p:spPr>
            <p:txBody>
              <a:bodyPr/>
              <a:lstStyle/>
              <a:p>
                <a:endParaRPr lang="en-US"/>
              </a:p>
            </p:txBody>
          </p:sp>
          <p:sp>
            <p:nvSpPr>
              <p:cNvPr id="130086" name="Freeform 38"/>
              <p:cNvSpPr>
                <a:spLocks/>
              </p:cNvSpPr>
              <p:nvPr/>
            </p:nvSpPr>
            <p:spPr bwMode="auto">
              <a:xfrm>
                <a:off x="3780" y="2525"/>
                <a:ext cx="13" cy="7"/>
              </a:xfrm>
              <a:custGeom>
                <a:avLst/>
                <a:gdLst/>
                <a:ahLst/>
                <a:cxnLst>
                  <a:cxn ang="0">
                    <a:pos x="0" y="0"/>
                  </a:cxn>
                  <a:cxn ang="0">
                    <a:pos x="7" y="4"/>
                  </a:cxn>
                  <a:cxn ang="0">
                    <a:pos x="13" y="7"/>
                  </a:cxn>
                </a:cxnLst>
                <a:rect l="0" t="0" r="r" b="b"/>
                <a:pathLst>
                  <a:path w="13" h="7">
                    <a:moveTo>
                      <a:pt x="0" y="0"/>
                    </a:moveTo>
                    <a:lnTo>
                      <a:pt x="7" y="4"/>
                    </a:lnTo>
                    <a:lnTo>
                      <a:pt x="13" y="7"/>
                    </a:lnTo>
                  </a:path>
                </a:pathLst>
              </a:custGeom>
              <a:noFill/>
              <a:ln w="4763">
                <a:solidFill>
                  <a:srgbClr val="000000"/>
                </a:solidFill>
                <a:prstDash val="solid"/>
                <a:round/>
                <a:headEnd/>
                <a:tailEnd/>
              </a:ln>
            </p:spPr>
            <p:txBody>
              <a:bodyPr/>
              <a:lstStyle/>
              <a:p>
                <a:endParaRPr lang="en-US"/>
              </a:p>
            </p:txBody>
          </p:sp>
          <p:sp>
            <p:nvSpPr>
              <p:cNvPr id="130087" name="Freeform 39"/>
              <p:cNvSpPr>
                <a:spLocks/>
              </p:cNvSpPr>
              <p:nvPr/>
            </p:nvSpPr>
            <p:spPr bwMode="auto">
              <a:xfrm>
                <a:off x="3793" y="2532"/>
                <a:ext cx="10" cy="16"/>
              </a:xfrm>
              <a:custGeom>
                <a:avLst/>
                <a:gdLst/>
                <a:ahLst/>
                <a:cxnLst>
                  <a:cxn ang="0">
                    <a:pos x="0" y="0"/>
                  </a:cxn>
                  <a:cxn ang="0">
                    <a:pos x="3" y="6"/>
                  </a:cxn>
                  <a:cxn ang="0">
                    <a:pos x="10" y="16"/>
                  </a:cxn>
                </a:cxnLst>
                <a:rect l="0" t="0" r="r" b="b"/>
                <a:pathLst>
                  <a:path w="10" h="16">
                    <a:moveTo>
                      <a:pt x="0" y="0"/>
                    </a:moveTo>
                    <a:lnTo>
                      <a:pt x="3" y="6"/>
                    </a:lnTo>
                    <a:lnTo>
                      <a:pt x="10" y="16"/>
                    </a:lnTo>
                  </a:path>
                </a:pathLst>
              </a:custGeom>
              <a:noFill/>
              <a:ln w="4763">
                <a:solidFill>
                  <a:srgbClr val="000000"/>
                </a:solidFill>
                <a:prstDash val="solid"/>
                <a:round/>
                <a:headEnd/>
                <a:tailEnd/>
              </a:ln>
            </p:spPr>
            <p:txBody>
              <a:bodyPr/>
              <a:lstStyle/>
              <a:p>
                <a:endParaRPr lang="en-US"/>
              </a:p>
            </p:txBody>
          </p:sp>
          <p:sp>
            <p:nvSpPr>
              <p:cNvPr id="130088" name="Freeform 40"/>
              <p:cNvSpPr>
                <a:spLocks/>
              </p:cNvSpPr>
              <p:nvPr/>
            </p:nvSpPr>
            <p:spPr bwMode="auto">
              <a:xfrm>
                <a:off x="3803" y="2548"/>
                <a:ext cx="13" cy="13"/>
              </a:xfrm>
              <a:custGeom>
                <a:avLst/>
                <a:gdLst/>
                <a:ahLst/>
                <a:cxnLst>
                  <a:cxn ang="0">
                    <a:pos x="0" y="0"/>
                  </a:cxn>
                  <a:cxn ang="0">
                    <a:pos x="6" y="6"/>
                  </a:cxn>
                  <a:cxn ang="0">
                    <a:pos x="13" y="13"/>
                  </a:cxn>
                </a:cxnLst>
                <a:rect l="0" t="0" r="r" b="b"/>
                <a:pathLst>
                  <a:path w="13" h="13">
                    <a:moveTo>
                      <a:pt x="0" y="0"/>
                    </a:moveTo>
                    <a:lnTo>
                      <a:pt x="6" y="6"/>
                    </a:lnTo>
                    <a:lnTo>
                      <a:pt x="13" y="13"/>
                    </a:lnTo>
                  </a:path>
                </a:pathLst>
              </a:custGeom>
              <a:noFill/>
              <a:ln w="4763">
                <a:solidFill>
                  <a:srgbClr val="000000"/>
                </a:solidFill>
                <a:prstDash val="solid"/>
                <a:round/>
                <a:headEnd/>
                <a:tailEnd/>
              </a:ln>
            </p:spPr>
            <p:txBody>
              <a:bodyPr/>
              <a:lstStyle/>
              <a:p>
                <a:endParaRPr lang="en-US"/>
              </a:p>
            </p:txBody>
          </p:sp>
          <p:sp>
            <p:nvSpPr>
              <p:cNvPr id="130089" name="Freeform 41"/>
              <p:cNvSpPr>
                <a:spLocks/>
              </p:cNvSpPr>
              <p:nvPr/>
            </p:nvSpPr>
            <p:spPr bwMode="auto">
              <a:xfrm>
                <a:off x="3816" y="2561"/>
                <a:ext cx="9" cy="6"/>
              </a:xfrm>
              <a:custGeom>
                <a:avLst/>
                <a:gdLst/>
                <a:ahLst/>
                <a:cxnLst>
                  <a:cxn ang="0">
                    <a:pos x="0" y="0"/>
                  </a:cxn>
                  <a:cxn ang="0">
                    <a:pos x="3" y="3"/>
                  </a:cxn>
                  <a:cxn ang="0">
                    <a:pos x="9" y="6"/>
                  </a:cxn>
                </a:cxnLst>
                <a:rect l="0" t="0" r="r" b="b"/>
                <a:pathLst>
                  <a:path w="9" h="6">
                    <a:moveTo>
                      <a:pt x="0" y="0"/>
                    </a:moveTo>
                    <a:lnTo>
                      <a:pt x="3" y="3"/>
                    </a:lnTo>
                    <a:lnTo>
                      <a:pt x="9" y="6"/>
                    </a:lnTo>
                  </a:path>
                </a:pathLst>
              </a:custGeom>
              <a:noFill/>
              <a:ln w="4763">
                <a:solidFill>
                  <a:srgbClr val="000000"/>
                </a:solidFill>
                <a:prstDash val="solid"/>
                <a:round/>
                <a:headEnd/>
                <a:tailEnd/>
              </a:ln>
            </p:spPr>
            <p:txBody>
              <a:bodyPr/>
              <a:lstStyle/>
              <a:p>
                <a:endParaRPr lang="en-US"/>
              </a:p>
            </p:txBody>
          </p:sp>
          <p:sp>
            <p:nvSpPr>
              <p:cNvPr id="130090" name="Freeform 42"/>
              <p:cNvSpPr>
                <a:spLocks/>
              </p:cNvSpPr>
              <p:nvPr/>
            </p:nvSpPr>
            <p:spPr bwMode="auto">
              <a:xfrm>
                <a:off x="3825" y="2567"/>
                <a:ext cx="13" cy="7"/>
              </a:xfrm>
              <a:custGeom>
                <a:avLst/>
                <a:gdLst/>
                <a:ahLst/>
                <a:cxnLst>
                  <a:cxn ang="0">
                    <a:pos x="0" y="0"/>
                  </a:cxn>
                  <a:cxn ang="0">
                    <a:pos x="7" y="3"/>
                  </a:cxn>
                  <a:cxn ang="0">
                    <a:pos x="13" y="7"/>
                  </a:cxn>
                </a:cxnLst>
                <a:rect l="0" t="0" r="r" b="b"/>
                <a:pathLst>
                  <a:path w="13" h="7">
                    <a:moveTo>
                      <a:pt x="0" y="0"/>
                    </a:moveTo>
                    <a:lnTo>
                      <a:pt x="7" y="3"/>
                    </a:lnTo>
                    <a:lnTo>
                      <a:pt x="13" y="7"/>
                    </a:lnTo>
                  </a:path>
                </a:pathLst>
              </a:custGeom>
              <a:noFill/>
              <a:ln w="4763">
                <a:solidFill>
                  <a:srgbClr val="000000"/>
                </a:solidFill>
                <a:prstDash val="solid"/>
                <a:round/>
                <a:headEnd/>
                <a:tailEnd/>
              </a:ln>
            </p:spPr>
            <p:txBody>
              <a:bodyPr/>
              <a:lstStyle/>
              <a:p>
                <a:endParaRPr lang="en-US"/>
              </a:p>
            </p:txBody>
          </p:sp>
          <p:sp>
            <p:nvSpPr>
              <p:cNvPr id="130091" name="Line 43"/>
              <p:cNvSpPr>
                <a:spLocks noChangeShapeType="1"/>
              </p:cNvSpPr>
              <p:nvPr/>
            </p:nvSpPr>
            <p:spPr bwMode="auto">
              <a:xfrm>
                <a:off x="3838" y="2574"/>
                <a:ext cx="10" cy="9"/>
              </a:xfrm>
              <a:prstGeom prst="line">
                <a:avLst/>
              </a:prstGeom>
              <a:noFill/>
              <a:ln w="4763">
                <a:solidFill>
                  <a:srgbClr val="000000"/>
                </a:solidFill>
                <a:round/>
                <a:headEnd/>
                <a:tailEnd/>
              </a:ln>
            </p:spPr>
            <p:txBody>
              <a:bodyPr/>
              <a:lstStyle/>
              <a:p>
                <a:endParaRPr lang="en-US"/>
              </a:p>
            </p:txBody>
          </p:sp>
          <p:sp>
            <p:nvSpPr>
              <p:cNvPr id="130092" name="Line 44"/>
              <p:cNvSpPr>
                <a:spLocks noChangeShapeType="1"/>
              </p:cNvSpPr>
              <p:nvPr/>
            </p:nvSpPr>
            <p:spPr bwMode="auto">
              <a:xfrm>
                <a:off x="3848" y="2583"/>
                <a:ext cx="9" cy="13"/>
              </a:xfrm>
              <a:prstGeom prst="line">
                <a:avLst/>
              </a:prstGeom>
              <a:noFill/>
              <a:ln w="4763">
                <a:solidFill>
                  <a:srgbClr val="000000"/>
                </a:solidFill>
                <a:round/>
                <a:headEnd/>
                <a:tailEnd/>
              </a:ln>
            </p:spPr>
            <p:txBody>
              <a:bodyPr/>
              <a:lstStyle/>
              <a:p>
                <a:endParaRPr lang="en-US"/>
              </a:p>
            </p:txBody>
          </p:sp>
          <p:sp>
            <p:nvSpPr>
              <p:cNvPr id="130093" name="Freeform 45"/>
              <p:cNvSpPr>
                <a:spLocks/>
              </p:cNvSpPr>
              <p:nvPr/>
            </p:nvSpPr>
            <p:spPr bwMode="auto">
              <a:xfrm>
                <a:off x="3857" y="2596"/>
                <a:ext cx="13" cy="19"/>
              </a:xfrm>
              <a:custGeom>
                <a:avLst/>
                <a:gdLst/>
                <a:ahLst/>
                <a:cxnLst>
                  <a:cxn ang="0">
                    <a:pos x="0" y="0"/>
                  </a:cxn>
                  <a:cxn ang="0">
                    <a:pos x="7" y="10"/>
                  </a:cxn>
                  <a:cxn ang="0">
                    <a:pos x="13" y="19"/>
                  </a:cxn>
                </a:cxnLst>
                <a:rect l="0" t="0" r="r" b="b"/>
                <a:pathLst>
                  <a:path w="13" h="19">
                    <a:moveTo>
                      <a:pt x="0" y="0"/>
                    </a:moveTo>
                    <a:lnTo>
                      <a:pt x="7" y="10"/>
                    </a:lnTo>
                    <a:lnTo>
                      <a:pt x="13" y="19"/>
                    </a:lnTo>
                  </a:path>
                </a:pathLst>
              </a:custGeom>
              <a:noFill/>
              <a:ln w="4763">
                <a:solidFill>
                  <a:srgbClr val="000000"/>
                </a:solidFill>
                <a:prstDash val="solid"/>
                <a:round/>
                <a:headEnd/>
                <a:tailEnd/>
              </a:ln>
            </p:spPr>
            <p:txBody>
              <a:bodyPr/>
              <a:lstStyle/>
              <a:p>
                <a:endParaRPr lang="en-US"/>
              </a:p>
            </p:txBody>
          </p:sp>
          <p:sp>
            <p:nvSpPr>
              <p:cNvPr id="130094" name="Freeform 46"/>
              <p:cNvSpPr>
                <a:spLocks/>
              </p:cNvSpPr>
              <p:nvPr/>
            </p:nvSpPr>
            <p:spPr bwMode="auto">
              <a:xfrm>
                <a:off x="3870" y="2615"/>
                <a:ext cx="10" cy="10"/>
              </a:xfrm>
              <a:custGeom>
                <a:avLst/>
                <a:gdLst/>
                <a:ahLst/>
                <a:cxnLst>
                  <a:cxn ang="0">
                    <a:pos x="0" y="0"/>
                  </a:cxn>
                  <a:cxn ang="0">
                    <a:pos x="3" y="7"/>
                  </a:cxn>
                  <a:cxn ang="0">
                    <a:pos x="10" y="10"/>
                  </a:cxn>
                </a:cxnLst>
                <a:rect l="0" t="0" r="r" b="b"/>
                <a:pathLst>
                  <a:path w="10" h="10">
                    <a:moveTo>
                      <a:pt x="0" y="0"/>
                    </a:moveTo>
                    <a:lnTo>
                      <a:pt x="3" y="7"/>
                    </a:lnTo>
                    <a:lnTo>
                      <a:pt x="10" y="10"/>
                    </a:lnTo>
                  </a:path>
                </a:pathLst>
              </a:custGeom>
              <a:noFill/>
              <a:ln w="4763">
                <a:solidFill>
                  <a:srgbClr val="000000"/>
                </a:solidFill>
                <a:prstDash val="solid"/>
                <a:round/>
                <a:headEnd/>
                <a:tailEnd/>
              </a:ln>
            </p:spPr>
            <p:txBody>
              <a:bodyPr/>
              <a:lstStyle/>
              <a:p>
                <a:endParaRPr lang="en-US"/>
              </a:p>
            </p:txBody>
          </p:sp>
          <p:sp>
            <p:nvSpPr>
              <p:cNvPr id="130095" name="Freeform 47"/>
              <p:cNvSpPr>
                <a:spLocks/>
              </p:cNvSpPr>
              <p:nvPr/>
            </p:nvSpPr>
            <p:spPr bwMode="auto">
              <a:xfrm>
                <a:off x="3880" y="2625"/>
                <a:ext cx="13" cy="16"/>
              </a:xfrm>
              <a:custGeom>
                <a:avLst/>
                <a:gdLst/>
                <a:ahLst/>
                <a:cxnLst>
                  <a:cxn ang="0">
                    <a:pos x="0" y="0"/>
                  </a:cxn>
                  <a:cxn ang="0">
                    <a:pos x="6" y="7"/>
                  </a:cxn>
                  <a:cxn ang="0">
                    <a:pos x="13" y="16"/>
                  </a:cxn>
                </a:cxnLst>
                <a:rect l="0" t="0" r="r" b="b"/>
                <a:pathLst>
                  <a:path w="13" h="16">
                    <a:moveTo>
                      <a:pt x="0" y="0"/>
                    </a:moveTo>
                    <a:lnTo>
                      <a:pt x="6" y="7"/>
                    </a:lnTo>
                    <a:lnTo>
                      <a:pt x="13" y="16"/>
                    </a:lnTo>
                  </a:path>
                </a:pathLst>
              </a:custGeom>
              <a:noFill/>
              <a:ln w="4763">
                <a:solidFill>
                  <a:srgbClr val="000000"/>
                </a:solidFill>
                <a:prstDash val="solid"/>
                <a:round/>
                <a:headEnd/>
                <a:tailEnd/>
              </a:ln>
            </p:spPr>
            <p:txBody>
              <a:bodyPr/>
              <a:lstStyle/>
              <a:p>
                <a:endParaRPr lang="en-US"/>
              </a:p>
            </p:txBody>
          </p:sp>
          <p:sp>
            <p:nvSpPr>
              <p:cNvPr id="130096" name="Freeform 48"/>
              <p:cNvSpPr>
                <a:spLocks/>
              </p:cNvSpPr>
              <p:nvPr/>
            </p:nvSpPr>
            <p:spPr bwMode="auto">
              <a:xfrm>
                <a:off x="3893" y="2641"/>
                <a:ext cx="9" cy="16"/>
              </a:xfrm>
              <a:custGeom>
                <a:avLst/>
                <a:gdLst/>
                <a:ahLst/>
                <a:cxnLst>
                  <a:cxn ang="0">
                    <a:pos x="0" y="0"/>
                  </a:cxn>
                  <a:cxn ang="0">
                    <a:pos x="3" y="10"/>
                  </a:cxn>
                  <a:cxn ang="0">
                    <a:pos x="6" y="13"/>
                  </a:cxn>
                  <a:cxn ang="0">
                    <a:pos x="9" y="16"/>
                  </a:cxn>
                </a:cxnLst>
                <a:rect l="0" t="0" r="r" b="b"/>
                <a:pathLst>
                  <a:path w="9" h="16">
                    <a:moveTo>
                      <a:pt x="0" y="0"/>
                    </a:moveTo>
                    <a:lnTo>
                      <a:pt x="3" y="10"/>
                    </a:lnTo>
                    <a:lnTo>
                      <a:pt x="6" y="13"/>
                    </a:lnTo>
                    <a:lnTo>
                      <a:pt x="9" y="16"/>
                    </a:lnTo>
                  </a:path>
                </a:pathLst>
              </a:custGeom>
              <a:noFill/>
              <a:ln w="4763">
                <a:solidFill>
                  <a:srgbClr val="000000"/>
                </a:solidFill>
                <a:prstDash val="solid"/>
                <a:round/>
                <a:headEnd/>
                <a:tailEnd/>
              </a:ln>
            </p:spPr>
            <p:txBody>
              <a:bodyPr/>
              <a:lstStyle/>
              <a:p>
                <a:endParaRPr lang="en-US"/>
              </a:p>
            </p:txBody>
          </p:sp>
          <p:sp>
            <p:nvSpPr>
              <p:cNvPr id="130097" name="Freeform 49"/>
              <p:cNvSpPr>
                <a:spLocks/>
              </p:cNvSpPr>
              <p:nvPr/>
            </p:nvSpPr>
            <p:spPr bwMode="auto">
              <a:xfrm>
                <a:off x="3902" y="2651"/>
                <a:ext cx="13" cy="6"/>
              </a:xfrm>
              <a:custGeom>
                <a:avLst/>
                <a:gdLst/>
                <a:ahLst/>
                <a:cxnLst>
                  <a:cxn ang="0">
                    <a:pos x="0" y="6"/>
                  </a:cxn>
                  <a:cxn ang="0">
                    <a:pos x="7" y="6"/>
                  </a:cxn>
                  <a:cxn ang="0">
                    <a:pos x="13" y="0"/>
                  </a:cxn>
                </a:cxnLst>
                <a:rect l="0" t="0" r="r" b="b"/>
                <a:pathLst>
                  <a:path w="13" h="6">
                    <a:moveTo>
                      <a:pt x="0" y="6"/>
                    </a:moveTo>
                    <a:lnTo>
                      <a:pt x="7" y="6"/>
                    </a:lnTo>
                    <a:lnTo>
                      <a:pt x="13" y="0"/>
                    </a:lnTo>
                  </a:path>
                </a:pathLst>
              </a:custGeom>
              <a:noFill/>
              <a:ln w="4763">
                <a:solidFill>
                  <a:srgbClr val="000000"/>
                </a:solidFill>
                <a:prstDash val="solid"/>
                <a:round/>
                <a:headEnd/>
                <a:tailEnd/>
              </a:ln>
            </p:spPr>
            <p:txBody>
              <a:bodyPr/>
              <a:lstStyle/>
              <a:p>
                <a:endParaRPr lang="en-US"/>
              </a:p>
            </p:txBody>
          </p:sp>
          <p:sp>
            <p:nvSpPr>
              <p:cNvPr id="130098" name="Freeform 50"/>
              <p:cNvSpPr>
                <a:spLocks/>
              </p:cNvSpPr>
              <p:nvPr/>
            </p:nvSpPr>
            <p:spPr bwMode="auto">
              <a:xfrm>
                <a:off x="3915" y="2632"/>
                <a:ext cx="10" cy="19"/>
              </a:xfrm>
              <a:custGeom>
                <a:avLst/>
                <a:gdLst/>
                <a:ahLst/>
                <a:cxnLst>
                  <a:cxn ang="0">
                    <a:pos x="0" y="19"/>
                  </a:cxn>
                  <a:cxn ang="0">
                    <a:pos x="3" y="16"/>
                  </a:cxn>
                  <a:cxn ang="0">
                    <a:pos x="3" y="9"/>
                  </a:cxn>
                  <a:cxn ang="0">
                    <a:pos x="7" y="3"/>
                  </a:cxn>
                  <a:cxn ang="0">
                    <a:pos x="10" y="0"/>
                  </a:cxn>
                </a:cxnLst>
                <a:rect l="0" t="0" r="r" b="b"/>
                <a:pathLst>
                  <a:path w="10" h="19">
                    <a:moveTo>
                      <a:pt x="0" y="19"/>
                    </a:moveTo>
                    <a:lnTo>
                      <a:pt x="3" y="16"/>
                    </a:lnTo>
                    <a:lnTo>
                      <a:pt x="3" y="9"/>
                    </a:lnTo>
                    <a:lnTo>
                      <a:pt x="7" y="3"/>
                    </a:lnTo>
                    <a:lnTo>
                      <a:pt x="10" y="0"/>
                    </a:lnTo>
                  </a:path>
                </a:pathLst>
              </a:custGeom>
              <a:noFill/>
              <a:ln w="4763">
                <a:solidFill>
                  <a:srgbClr val="000000"/>
                </a:solidFill>
                <a:prstDash val="solid"/>
                <a:round/>
                <a:headEnd/>
                <a:tailEnd/>
              </a:ln>
            </p:spPr>
            <p:txBody>
              <a:bodyPr/>
              <a:lstStyle/>
              <a:p>
                <a:endParaRPr lang="en-US"/>
              </a:p>
            </p:txBody>
          </p:sp>
          <p:sp>
            <p:nvSpPr>
              <p:cNvPr id="130099" name="Freeform 51"/>
              <p:cNvSpPr>
                <a:spLocks/>
              </p:cNvSpPr>
              <p:nvPr/>
            </p:nvSpPr>
            <p:spPr bwMode="auto">
              <a:xfrm>
                <a:off x="3925" y="2628"/>
                <a:ext cx="13" cy="4"/>
              </a:xfrm>
              <a:custGeom>
                <a:avLst/>
                <a:gdLst/>
                <a:ahLst/>
                <a:cxnLst>
                  <a:cxn ang="0">
                    <a:pos x="0" y="4"/>
                  </a:cxn>
                  <a:cxn ang="0">
                    <a:pos x="6" y="0"/>
                  </a:cxn>
                  <a:cxn ang="0">
                    <a:pos x="13" y="4"/>
                  </a:cxn>
                </a:cxnLst>
                <a:rect l="0" t="0" r="r" b="b"/>
                <a:pathLst>
                  <a:path w="13" h="4">
                    <a:moveTo>
                      <a:pt x="0" y="4"/>
                    </a:moveTo>
                    <a:lnTo>
                      <a:pt x="6" y="0"/>
                    </a:lnTo>
                    <a:lnTo>
                      <a:pt x="13" y="4"/>
                    </a:lnTo>
                  </a:path>
                </a:pathLst>
              </a:custGeom>
              <a:noFill/>
              <a:ln w="4763">
                <a:solidFill>
                  <a:srgbClr val="000000"/>
                </a:solidFill>
                <a:prstDash val="solid"/>
                <a:round/>
                <a:headEnd/>
                <a:tailEnd/>
              </a:ln>
            </p:spPr>
            <p:txBody>
              <a:bodyPr/>
              <a:lstStyle/>
              <a:p>
                <a:endParaRPr lang="en-US"/>
              </a:p>
            </p:txBody>
          </p:sp>
          <p:sp>
            <p:nvSpPr>
              <p:cNvPr id="130100" name="Freeform 52"/>
              <p:cNvSpPr>
                <a:spLocks/>
              </p:cNvSpPr>
              <p:nvPr/>
            </p:nvSpPr>
            <p:spPr bwMode="auto">
              <a:xfrm>
                <a:off x="3938" y="2632"/>
                <a:ext cx="9" cy="19"/>
              </a:xfrm>
              <a:custGeom>
                <a:avLst/>
                <a:gdLst/>
                <a:ahLst/>
                <a:cxnLst>
                  <a:cxn ang="0">
                    <a:pos x="0" y="0"/>
                  </a:cxn>
                  <a:cxn ang="0">
                    <a:pos x="3" y="9"/>
                  </a:cxn>
                  <a:cxn ang="0">
                    <a:pos x="9" y="19"/>
                  </a:cxn>
                </a:cxnLst>
                <a:rect l="0" t="0" r="r" b="b"/>
                <a:pathLst>
                  <a:path w="9" h="19">
                    <a:moveTo>
                      <a:pt x="0" y="0"/>
                    </a:moveTo>
                    <a:lnTo>
                      <a:pt x="3" y="9"/>
                    </a:lnTo>
                    <a:lnTo>
                      <a:pt x="9" y="19"/>
                    </a:lnTo>
                  </a:path>
                </a:pathLst>
              </a:custGeom>
              <a:noFill/>
              <a:ln w="4763">
                <a:solidFill>
                  <a:srgbClr val="000000"/>
                </a:solidFill>
                <a:prstDash val="solid"/>
                <a:round/>
                <a:headEnd/>
                <a:tailEnd/>
              </a:ln>
            </p:spPr>
            <p:txBody>
              <a:bodyPr/>
              <a:lstStyle/>
              <a:p>
                <a:endParaRPr lang="en-US"/>
              </a:p>
            </p:txBody>
          </p:sp>
          <p:sp>
            <p:nvSpPr>
              <p:cNvPr id="130101" name="Freeform 53"/>
              <p:cNvSpPr>
                <a:spLocks/>
              </p:cNvSpPr>
              <p:nvPr/>
            </p:nvSpPr>
            <p:spPr bwMode="auto">
              <a:xfrm>
                <a:off x="3947" y="2651"/>
                <a:ext cx="13" cy="19"/>
              </a:xfrm>
              <a:custGeom>
                <a:avLst/>
                <a:gdLst/>
                <a:ahLst/>
                <a:cxnLst>
                  <a:cxn ang="0">
                    <a:pos x="0" y="0"/>
                  </a:cxn>
                  <a:cxn ang="0">
                    <a:pos x="7" y="10"/>
                  </a:cxn>
                  <a:cxn ang="0">
                    <a:pos x="13" y="19"/>
                  </a:cxn>
                </a:cxnLst>
                <a:rect l="0" t="0" r="r" b="b"/>
                <a:pathLst>
                  <a:path w="13" h="19">
                    <a:moveTo>
                      <a:pt x="0" y="0"/>
                    </a:moveTo>
                    <a:lnTo>
                      <a:pt x="7" y="10"/>
                    </a:lnTo>
                    <a:lnTo>
                      <a:pt x="13" y="19"/>
                    </a:lnTo>
                  </a:path>
                </a:pathLst>
              </a:custGeom>
              <a:noFill/>
              <a:ln w="4763">
                <a:solidFill>
                  <a:srgbClr val="000000"/>
                </a:solidFill>
                <a:prstDash val="solid"/>
                <a:round/>
                <a:headEnd/>
                <a:tailEnd/>
              </a:ln>
            </p:spPr>
            <p:txBody>
              <a:bodyPr/>
              <a:lstStyle/>
              <a:p>
                <a:endParaRPr lang="en-US"/>
              </a:p>
            </p:txBody>
          </p:sp>
          <p:sp>
            <p:nvSpPr>
              <p:cNvPr id="130102" name="Freeform 54"/>
              <p:cNvSpPr>
                <a:spLocks/>
              </p:cNvSpPr>
              <p:nvPr/>
            </p:nvSpPr>
            <p:spPr bwMode="auto">
              <a:xfrm>
                <a:off x="3960" y="2670"/>
                <a:ext cx="10" cy="16"/>
              </a:xfrm>
              <a:custGeom>
                <a:avLst/>
                <a:gdLst/>
                <a:ahLst/>
                <a:cxnLst>
                  <a:cxn ang="0">
                    <a:pos x="0" y="0"/>
                  </a:cxn>
                  <a:cxn ang="0">
                    <a:pos x="3" y="10"/>
                  </a:cxn>
                  <a:cxn ang="0">
                    <a:pos x="10" y="16"/>
                  </a:cxn>
                </a:cxnLst>
                <a:rect l="0" t="0" r="r" b="b"/>
                <a:pathLst>
                  <a:path w="10" h="16">
                    <a:moveTo>
                      <a:pt x="0" y="0"/>
                    </a:moveTo>
                    <a:lnTo>
                      <a:pt x="3" y="10"/>
                    </a:lnTo>
                    <a:lnTo>
                      <a:pt x="10" y="16"/>
                    </a:lnTo>
                  </a:path>
                </a:pathLst>
              </a:custGeom>
              <a:noFill/>
              <a:ln w="4763">
                <a:solidFill>
                  <a:srgbClr val="000000"/>
                </a:solidFill>
                <a:prstDash val="solid"/>
                <a:round/>
                <a:headEnd/>
                <a:tailEnd/>
              </a:ln>
            </p:spPr>
            <p:txBody>
              <a:bodyPr/>
              <a:lstStyle/>
              <a:p>
                <a:endParaRPr lang="en-US"/>
              </a:p>
            </p:txBody>
          </p:sp>
          <p:sp>
            <p:nvSpPr>
              <p:cNvPr id="130103" name="Freeform 55"/>
              <p:cNvSpPr>
                <a:spLocks/>
              </p:cNvSpPr>
              <p:nvPr/>
            </p:nvSpPr>
            <p:spPr bwMode="auto">
              <a:xfrm>
                <a:off x="3970" y="2686"/>
                <a:ext cx="13" cy="7"/>
              </a:xfrm>
              <a:custGeom>
                <a:avLst/>
                <a:gdLst/>
                <a:ahLst/>
                <a:cxnLst>
                  <a:cxn ang="0">
                    <a:pos x="0" y="0"/>
                  </a:cxn>
                  <a:cxn ang="0">
                    <a:pos x="6" y="4"/>
                  </a:cxn>
                  <a:cxn ang="0">
                    <a:pos x="13" y="7"/>
                  </a:cxn>
                </a:cxnLst>
                <a:rect l="0" t="0" r="r" b="b"/>
                <a:pathLst>
                  <a:path w="13" h="7">
                    <a:moveTo>
                      <a:pt x="0" y="0"/>
                    </a:moveTo>
                    <a:lnTo>
                      <a:pt x="6" y="4"/>
                    </a:lnTo>
                    <a:lnTo>
                      <a:pt x="13" y="7"/>
                    </a:lnTo>
                  </a:path>
                </a:pathLst>
              </a:custGeom>
              <a:noFill/>
              <a:ln w="4763">
                <a:solidFill>
                  <a:srgbClr val="000000"/>
                </a:solidFill>
                <a:prstDash val="solid"/>
                <a:round/>
                <a:headEnd/>
                <a:tailEnd/>
              </a:ln>
            </p:spPr>
            <p:txBody>
              <a:bodyPr/>
              <a:lstStyle/>
              <a:p>
                <a:endParaRPr lang="en-US"/>
              </a:p>
            </p:txBody>
          </p:sp>
          <p:sp>
            <p:nvSpPr>
              <p:cNvPr id="130104" name="Freeform 56"/>
              <p:cNvSpPr>
                <a:spLocks/>
              </p:cNvSpPr>
              <p:nvPr/>
            </p:nvSpPr>
            <p:spPr bwMode="auto">
              <a:xfrm>
                <a:off x="3983" y="2693"/>
                <a:ext cx="9" cy="9"/>
              </a:xfrm>
              <a:custGeom>
                <a:avLst/>
                <a:gdLst/>
                <a:ahLst/>
                <a:cxnLst>
                  <a:cxn ang="0">
                    <a:pos x="0" y="0"/>
                  </a:cxn>
                  <a:cxn ang="0">
                    <a:pos x="3" y="6"/>
                  </a:cxn>
                  <a:cxn ang="0">
                    <a:pos x="9" y="9"/>
                  </a:cxn>
                </a:cxnLst>
                <a:rect l="0" t="0" r="r" b="b"/>
                <a:pathLst>
                  <a:path w="9" h="9">
                    <a:moveTo>
                      <a:pt x="0" y="0"/>
                    </a:moveTo>
                    <a:lnTo>
                      <a:pt x="3" y="6"/>
                    </a:lnTo>
                    <a:lnTo>
                      <a:pt x="9" y="9"/>
                    </a:lnTo>
                  </a:path>
                </a:pathLst>
              </a:custGeom>
              <a:noFill/>
              <a:ln w="4763">
                <a:solidFill>
                  <a:srgbClr val="000000"/>
                </a:solidFill>
                <a:prstDash val="solid"/>
                <a:round/>
                <a:headEnd/>
                <a:tailEnd/>
              </a:ln>
            </p:spPr>
            <p:txBody>
              <a:bodyPr/>
              <a:lstStyle/>
              <a:p>
                <a:endParaRPr lang="en-US"/>
              </a:p>
            </p:txBody>
          </p:sp>
          <p:sp>
            <p:nvSpPr>
              <p:cNvPr id="130105" name="Freeform 57"/>
              <p:cNvSpPr>
                <a:spLocks/>
              </p:cNvSpPr>
              <p:nvPr/>
            </p:nvSpPr>
            <p:spPr bwMode="auto">
              <a:xfrm>
                <a:off x="3992" y="2702"/>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0000"/>
                </a:solidFill>
                <a:prstDash val="solid"/>
                <a:round/>
                <a:headEnd/>
                <a:tailEnd/>
              </a:ln>
            </p:spPr>
            <p:txBody>
              <a:bodyPr/>
              <a:lstStyle/>
              <a:p>
                <a:endParaRPr lang="en-US"/>
              </a:p>
            </p:txBody>
          </p:sp>
          <p:sp>
            <p:nvSpPr>
              <p:cNvPr id="130106" name="Freeform 58"/>
              <p:cNvSpPr>
                <a:spLocks/>
              </p:cNvSpPr>
              <p:nvPr/>
            </p:nvSpPr>
            <p:spPr bwMode="auto">
              <a:xfrm>
                <a:off x="4005" y="2702"/>
                <a:ext cx="10" cy="7"/>
              </a:xfrm>
              <a:custGeom>
                <a:avLst/>
                <a:gdLst/>
                <a:ahLst/>
                <a:cxnLst>
                  <a:cxn ang="0">
                    <a:pos x="0" y="0"/>
                  </a:cxn>
                  <a:cxn ang="0">
                    <a:pos x="3" y="4"/>
                  </a:cxn>
                  <a:cxn ang="0">
                    <a:pos x="10" y="7"/>
                  </a:cxn>
                </a:cxnLst>
                <a:rect l="0" t="0" r="r" b="b"/>
                <a:pathLst>
                  <a:path w="10" h="7">
                    <a:moveTo>
                      <a:pt x="0" y="0"/>
                    </a:moveTo>
                    <a:lnTo>
                      <a:pt x="3" y="4"/>
                    </a:lnTo>
                    <a:lnTo>
                      <a:pt x="10" y="7"/>
                    </a:lnTo>
                  </a:path>
                </a:pathLst>
              </a:custGeom>
              <a:noFill/>
              <a:ln w="4763">
                <a:solidFill>
                  <a:srgbClr val="000000"/>
                </a:solidFill>
                <a:prstDash val="solid"/>
                <a:round/>
                <a:headEnd/>
                <a:tailEnd/>
              </a:ln>
            </p:spPr>
            <p:txBody>
              <a:bodyPr/>
              <a:lstStyle/>
              <a:p>
                <a:endParaRPr lang="en-US"/>
              </a:p>
            </p:txBody>
          </p:sp>
          <p:sp>
            <p:nvSpPr>
              <p:cNvPr id="130107" name="Freeform 59"/>
              <p:cNvSpPr>
                <a:spLocks/>
              </p:cNvSpPr>
              <p:nvPr/>
            </p:nvSpPr>
            <p:spPr bwMode="auto">
              <a:xfrm>
                <a:off x="4015" y="2709"/>
                <a:ext cx="13" cy="19"/>
              </a:xfrm>
              <a:custGeom>
                <a:avLst/>
                <a:gdLst/>
                <a:ahLst/>
                <a:cxnLst>
                  <a:cxn ang="0">
                    <a:pos x="0" y="0"/>
                  </a:cxn>
                  <a:cxn ang="0">
                    <a:pos x="6" y="9"/>
                  </a:cxn>
                  <a:cxn ang="0">
                    <a:pos x="13" y="19"/>
                  </a:cxn>
                </a:cxnLst>
                <a:rect l="0" t="0" r="r" b="b"/>
                <a:pathLst>
                  <a:path w="13" h="19">
                    <a:moveTo>
                      <a:pt x="0" y="0"/>
                    </a:moveTo>
                    <a:lnTo>
                      <a:pt x="6" y="9"/>
                    </a:lnTo>
                    <a:lnTo>
                      <a:pt x="13" y="19"/>
                    </a:lnTo>
                  </a:path>
                </a:pathLst>
              </a:custGeom>
              <a:noFill/>
              <a:ln w="4763">
                <a:solidFill>
                  <a:srgbClr val="000000"/>
                </a:solidFill>
                <a:prstDash val="solid"/>
                <a:round/>
                <a:headEnd/>
                <a:tailEnd/>
              </a:ln>
            </p:spPr>
            <p:txBody>
              <a:bodyPr/>
              <a:lstStyle/>
              <a:p>
                <a:endParaRPr lang="en-US"/>
              </a:p>
            </p:txBody>
          </p:sp>
          <p:sp>
            <p:nvSpPr>
              <p:cNvPr id="130108" name="Freeform 60"/>
              <p:cNvSpPr>
                <a:spLocks/>
              </p:cNvSpPr>
              <p:nvPr/>
            </p:nvSpPr>
            <p:spPr bwMode="auto">
              <a:xfrm>
                <a:off x="4028" y="2728"/>
                <a:ext cx="9" cy="13"/>
              </a:xfrm>
              <a:custGeom>
                <a:avLst/>
                <a:gdLst/>
                <a:ahLst/>
                <a:cxnLst>
                  <a:cxn ang="0">
                    <a:pos x="0" y="0"/>
                  </a:cxn>
                  <a:cxn ang="0">
                    <a:pos x="3" y="10"/>
                  </a:cxn>
                  <a:cxn ang="0">
                    <a:pos x="6" y="13"/>
                  </a:cxn>
                  <a:cxn ang="0">
                    <a:pos x="9" y="13"/>
                  </a:cxn>
                </a:cxnLst>
                <a:rect l="0" t="0" r="r" b="b"/>
                <a:pathLst>
                  <a:path w="9" h="13">
                    <a:moveTo>
                      <a:pt x="0" y="0"/>
                    </a:moveTo>
                    <a:lnTo>
                      <a:pt x="3" y="10"/>
                    </a:lnTo>
                    <a:lnTo>
                      <a:pt x="6" y="13"/>
                    </a:lnTo>
                    <a:lnTo>
                      <a:pt x="9" y="13"/>
                    </a:lnTo>
                  </a:path>
                </a:pathLst>
              </a:custGeom>
              <a:noFill/>
              <a:ln w="4763">
                <a:solidFill>
                  <a:srgbClr val="000000"/>
                </a:solidFill>
                <a:prstDash val="solid"/>
                <a:round/>
                <a:headEnd/>
                <a:tailEnd/>
              </a:ln>
            </p:spPr>
            <p:txBody>
              <a:bodyPr/>
              <a:lstStyle/>
              <a:p>
                <a:endParaRPr lang="en-US"/>
              </a:p>
            </p:txBody>
          </p:sp>
          <p:sp>
            <p:nvSpPr>
              <p:cNvPr id="130109" name="Freeform 61"/>
              <p:cNvSpPr>
                <a:spLocks/>
              </p:cNvSpPr>
              <p:nvPr/>
            </p:nvSpPr>
            <p:spPr bwMode="auto">
              <a:xfrm>
                <a:off x="4037" y="2725"/>
                <a:ext cx="13" cy="16"/>
              </a:xfrm>
              <a:custGeom>
                <a:avLst/>
                <a:gdLst/>
                <a:ahLst/>
                <a:cxnLst>
                  <a:cxn ang="0">
                    <a:pos x="0" y="16"/>
                  </a:cxn>
                  <a:cxn ang="0">
                    <a:pos x="3" y="13"/>
                  </a:cxn>
                  <a:cxn ang="0">
                    <a:pos x="7" y="10"/>
                  </a:cxn>
                  <a:cxn ang="0">
                    <a:pos x="10" y="3"/>
                  </a:cxn>
                  <a:cxn ang="0">
                    <a:pos x="13" y="0"/>
                  </a:cxn>
                </a:cxnLst>
                <a:rect l="0" t="0" r="r" b="b"/>
                <a:pathLst>
                  <a:path w="13" h="16">
                    <a:moveTo>
                      <a:pt x="0" y="16"/>
                    </a:moveTo>
                    <a:lnTo>
                      <a:pt x="3" y="13"/>
                    </a:lnTo>
                    <a:lnTo>
                      <a:pt x="7" y="10"/>
                    </a:lnTo>
                    <a:lnTo>
                      <a:pt x="10" y="3"/>
                    </a:lnTo>
                    <a:lnTo>
                      <a:pt x="13" y="0"/>
                    </a:lnTo>
                  </a:path>
                </a:pathLst>
              </a:custGeom>
              <a:noFill/>
              <a:ln w="4763">
                <a:solidFill>
                  <a:srgbClr val="000000"/>
                </a:solidFill>
                <a:prstDash val="solid"/>
                <a:round/>
                <a:headEnd/>
                <a:tailEnd/>
              </a:ln>
            </p:spPr>
            <p:txBody>
              <a:bodyPr/>
              <a:lstStyle/>
              <a:p>
                <a:endParaRPr lang="en-US"/>
              </a:p>
            </p:txBody>
          </p:sp>
          <p:sp>
            <p:nvSpPr>
              <p:cNvPr id="130110" name="Freeform 62"/>
              <p:cNvSpPr>
                <a:spLocks/>
              </p:cNvSpPr>
              <p:nvPr/>
            </p:nvSpPr>
            <p:spPr bwMode="auto">
              <a:xfrm>
                <a:off x="4050" y="2715"/>
                <a:ext cx="10" cy="10"/>
              </a:xfrm>
              <a:custGeom>
                <a:avLst/>
                <a:gdLst/>
                <a:ahLst/>
                <a:cxnLst>
                  <a:cxn ang="0">
                    <a:pos x="0" y="10"/>
                  </a:cxn>
                  <a:cxn ang="0">
                    <a:pos x="6" y="3"/>
                  </a:cxn>
                  <a:cxn ang="0">
                    <a:pos x="10" y="0"/>
                  </a:cxn>
                </a:cxnLst>
                <a:rect l="0" t="0" r="r" b="b"/>
                <a:pathLst>
                  <a:path w="10" h="10">
                    <a:moveTo>
                      <a:pt x="0" y="10"/>
                    </a:moveTo>
                    <a:lnTo>
                      <a:pt x="6" y="3"/>
                    </a:lnTo>
                    <a:lnTo>
                      <a:pt x="10" y="0"/>
                    </a:lnTo>
                  </a:path>
                </a:pathLst>
              </a:custGeom>
              <a:noFill/>
              <a:ln w="4763">
                <a:solidFill>
                  <a:srgbClr val="000000"/>
                </a:solidFill>
                <a:prstDash val="solid"/>
                <a:round/>
                <a:headEnd/>
                <a:tailEnd/>
              </a:ln>
            </p:spPr>
            <p:txBody>
              <a:bodyPr/>
              <a:lstStyle/>
              <a:p>
                <a:endParaRPr lang="en-US"/>
              </a:p>
            </p:txBody>
          </p:sp>
          <p:sp>
            <p:nvSpPr>
              <p:cNvPr id="130111" name="Freeform 63"/>
              <p:cNvSpPr>
                <a:spLocks/>
              </p:cNvSpPr>
              <p:nvPr/>
            </p:nvSpPr>
            <p:spPr bwMode="auto">
              <a:xfrm>
                <a:off x="4060" y="2715"/>
                <a:ext cx="9" cy="7"/>
              </a:xfrm>
              <a:custGeom>
                <a:avLst/>
                <a:gdLst/>
                <a:ahLst/>
                <a:cxnLst>
                  <a:cxn ang="0">
                    <a:pos x="0" y="0"/>
                  </a:cxn>
                  <a:cxn ang="0">
                    <a:pos x="3" y="3"/>
                  </a:cxn>
                  <a:cxn ang="0">
                    <a:pos x="9" y="7"/>
                  </a:cxn>
                </a:cxnLst>
                <a:rect l="0" t="0" r="r" b="b"/>
                <a:pathLst>
                  <a:path w="9" h="7">
                    <a:moveTo>
                      <a:pt x="0" y="0"/>
                    </a:moveTo>
                    <a:lnTo>
                      <a:pt x="3" y="3"/>
                    </a:lnTo>
                    <a:lnTo>
                      <a:pt x="9" y="7"/>
                    </a:lnTo>
                  </a:path>
                </a:pathLst>
              </a:custGeom>
              <a:noFill/>
              <a:ln w="4763">
                <a:solidFill>
                  <a:srgbClr val="000000"/>
                </a:solidFill>
                <a:prstDash val="solid"/>
                <a:round/>
                <a:headEnd/>
                <a:tailEnd/>
              </a:ln>
            </p:spPr>
            <p:txBody>
              <a:bodyPr/>
              <a:lstStyle/>
              <a:p>
                <a:endParaRPr lang="en-US"/>
              </a:p>
            </p:txBody>
          </p:sp>
          <p:sp>
            <p:nvSpPr>
              <p:cNvPr id="130112" name="Freeform 64"/>
              <p:cNvSpPr>
                <a:spLocks/>
              </p:cNvSpPr>
              <p:nvPr/>
            </p:nvSpPr>
            <p:spPr bwMode="auto">
              <a:xfrm>
                <a:off x="4069" y="2722"/>
                <a:ext cx="13" cy="6"/>
              </a:xfrm>
              <a:custGeom>
                <a:avLst/>
                <a:gdLst/>
                <a:ahLst/>
                <a:cxnLst>
                  <a:cxn ang="0">
                    <a:pos x="0" y="0"/>
                  </a:cxn>
                  <a:cxn ang="0">
                    <a:pos x="7" y="3"/>
                  </a:cxn>
                  <a:cxn ang="0">
                    <a:pos x="13" y="6"/>
                  </a:cxn>
                </a:cxnLst>
                <a:rect l="0" t="0" r="r" b="b"/>
                <a:pathLst>
                  <a:path w="13" h="6">
                    <a:moveTo>
                      <a:pt x="0" y="0"/>
                    </a:moveTo>
                    <a:lnTo>
                      <a:pt x="7" y="3"/>
                    </a:lnTo>
                    <a:lnTo>
                      <a:pt x="13" y="6"/>
                    </a:lnTo>
                  </a:path>
                </a:pathLst>
              </a:custGeom>
              <a:noFill/>
              <a:ln w="4763">
                <a:solidFill>
                  <a:srgbClr val="000000"/>
                </a:solidFill>
                <a:prstDash val="solid"/>
                <a:round/>
                <a:headEnd/>
                <a:tailEnd/>
              </a:ln>
            </p:spPr>
            <p:txBody>
              <a:bodyPr/>
              <a:lstStyle/>
              <a:p>
                <a:endParaRPr lang="en-US"/>
              </a:p>
            </p:txBody>
          </p:sp>
          <p:sp>
            <p:nvSpPr>
              <p:cNvPr id="130113" name="Freeform 65"/>
              <p:cNvSpPr>
                <a:spLocks/>
              </p:cNvSpPr>
              <p:nvPr/>
            </p:nvSpPr>
            <p:spPr bwMode="auto">
              <a:xfrm>
                <a:off x="4082" y="2728"/>
                <a:ext cx="10" cy="7"/>
              </a:xfrm>
              <a:custGeom>
                <a:avLst/>
                <a:gdLst/>
                <a:ahLst/>
                <a:cxnLst>
                  <a:cxn ang="0">
                    <a:pos x="0" y="0"/>
                  </a:cxn>
                  <a:cxn ang="0">
                    <a:pos x="3" y="3"/>
                  </a:cxn>
                  <a:cxn ang="0">
                    <a:pos x="10" y="7"/>
                  </a:cxn>
                </a:cxnLst>
                <a:rect l="0" t="0" r="r" b="b"/>
                <a:pathLst>
                  <a:path w="10" h="7">
                    <a:moveTo>
                      <a:pt x="0" y="0"/>
                    </a:moveTo>
                    <a:lnTo>
                      <a:pt x="3" y="3"/>
                    </a:lnTo>
                    <a:lnTo>
                      <a:pt x="10" y="7"/>
                    </a:lnTo>
                  </a:path>
                </a:pathLst>
              </a:custGeom>
              <a:noFill/>
              <a:ln w="4763">
                <a:solidFill>
                  <a:srgbClr val="000000"/>
                </a:solidFill>
                <a:prstDash val="solid"/>
                <a:round/>
                <a:headEnd/>
                <a:tailEnd/>
              </a:ln>
            </p:spPr>
            <p:txBody>
              <a:bodyPr/>
              <a:lstStyle/>
              <a:p>
                <a:endParaRPr lang="en-US"/>
              </a:p>
            </p:txBody>
          </p:sp>
          <p:sp>
            <p:nvSpPr>
              <p:cNvPr id="130114" name="Freeform 66"/>
              <p:cNvSpPr>
                <a:spLocks/>
              </p:cNvSpPr>
              <p:nvPr/>
            </p:nvSpPr>
            <p:spPr bwMode="auto">
              <a:xfrm>
                <a:off x="4092" y="2735"/>
                <a:ext cx="13" cy="16"/>
              </a:xfrm>
              <a:custGeom>
                <a:avLst/>
                <a:gdLst/>
                <a:ahLst/>
                <a:cxnLst>
                  <a:cxn ang="0">
                    <a:pos x="0" y="0"/>
                  </a:cxn>
                  <a:cxn ang="0">
                    <a:pos x="6" y="6"/>
                  </a:cxn>
                  <a:cxn ang="0">
                    <a:pos x="13" y="16"/>
                  </a:cxn>
                </a:cxnLst>
                <a:rect l="0" t="0" r="r" b="b"/>
                <a:pathLst>
                  <a:path w="13" h="16">
                    <a:moveTo>
                      <a:pt x="0" y="0"/>
                    </a:moveTo>
                    <a:lnTo>
                      <a:pt x="6" y="6"/>
                    </a:lnTo>
                    <a:lnTo>
                      <a:pt x="13" y="16"/>
                    </a:lnTo>
                  </a:path>
                </a:pathLst>
              </a:custGeom>
              <a:noFill/>
              <a:ln w="4763">
                <a:solidFill>
                  <a:srgbClr val="000000"/>
                </a:solidFill>
                <a:prstDash val="solid"/>
                <a:round/>
                <a:headEnd/>
                <a:tailEnd/>
              </a:ln>
            </p:spPr>
            <p:txBody>
              <a:bodyPr/>
              <a:lstStyle/>
              <a:p>
                <a:endParaRPr lang="en-US"/>
              </a:p>
            </p:txBody>
          </p:sp>
          <p:sp>
            <p:nvSpPr>
              <p:cNvPr id="130115" name="Freeform 67"/>
              <p:cNvSpPr>
                <a:spLocks/>
              </p:cNvSpPr>
              <p:nvPr/>
            </p:nvSpPr>
            <p:spPr bwMode="auto">
              <a:xfrm>
                <a:off x="4105" y="2751"/>
                <a:ext cx="9" cy="25"/>
              </a:xfrm>
              <a:custGeom>
                <a:avLst/>
                <a:gdLst/>
                <a:ahLst/>
                <a:cxnLst>
                  <a:cxn ang="0">
                    <a:pos x="0" y="0"/>
                  </a:cxn>
                  <a:cxn ang="0">
                    <a:pos x="3" y="13"/>
                  </a:cxn>
                  <a:cxn ang="0">
                    <a:pos x="9" y="25"/>
                  </a:cxn>
                </a:cxnLst>
                <a:rect l="0" t="0" r="r" b="b"/>
                <a:pathLst>
                  <a:path w="9" h="25">
                    <a:moveTo>
                      <a:pt x="0" y="0"/>
                    </a:moveTo>
                    <a:lnTo>
                      <a:pt x="3" y="13"/>
                    </a:lnTo>
                    <a:lnTo>
                      <a:pt x="9" y="25"/>
                    </a:lnTo>
                  </a:path>
                </a:pathLst>
              </a:custGeom>
              <a:noFill/>
              <a:ln w="4763">
                <a:solidFill>
                  <a:srgbClr val="000000"/>
                </a:solidFill>
                <a:prstDash val="solid"/>
                <a:round/>
                <a:headEnd/>
                <a:tailEnd/>
              </a:ln>
            </p:spPr>
            <p:txBody>
              <a:bodyPr/>
              <a:lstStyle/>
              <a:p>
                <a:endParaRPr lang="en-US"/>
              </a:p>
            </p:txBody>
          </p:sp>
          <p:sp>
            <p:nvSpPr>
              <p:cNvPr id="130116" name="Freeform 68"/>
              <p:cNvSpPr>
                <a:spLocks/>
              </p:cNvSpPr>
              <p:nvPr/>
            </p:nvSpPr>
            <p:spPr bwMode="auto">
              <a:xfrm>
                <a:off x="4114" y="2776"/>
                <a:ext cx="13" cy="33"/>
              </a:xfrm>
              <a:custGeom>
                <a:avLst/>
                <a:gdLst/>
                <a:ahLst/>
                <a:cxnLst>
                  <a:cxn ang="0">
                    <a:pos x="0" y="0"/>
                  </a:cxn>
                  <a:cxn ang="0">
                    <a:pos x="7" y="17"/>
                  </a:cxn>
                  <a:cxn ang="0">
                    <a:pos x="13" y="33"/>
                  </a:cxn>
                </a:cxnLst>
                <a:rect l="0" t="0" r="r" b="b"/>
                <a:pathLst>
                  <a:path w="13" h="33">
                    <a:moveTo>
                      <a:pt x="0" y="0"/>
                    </a:moveTo>
                    <a:lnTo>
                      <a:pt x="7" y="17"/>
                    </a:lnTo>
                    <a:lnTo>
                      <a:pt x="13" y="33"/>
                    </a:lnTo>
                  </a:path>
                </a:pathLst>
              </a:custGeom>
              <a:noFill/>
              <a:ln w="4763">
                <a:solidFill>
                  <a:srgbClr val="000000"/>
                </a:solidFill>
                <a:prstDash val="solid"/>
                <a:round/>
                <a:headEnd/>
                <a:tailEnd/>
              </a:ln>
            </p:spPr>
            <p:txBody>
              <a:bodyPr/>
              <a:lstStyle/>
              <a:p>
                <a:endParaRPr lang="en-US"/>
              </a:p>
            </p:txBody>
          </p:sp>
          <p:sp>
            <p:nvSpPr>
              <p:cNvPr id="130117" name="Freeform 69"/>
              <p:cNvSpPr>
                <a:spLocks/>
              </p:cNvSpPr>
              <p:nvPr/>
            </p:nvSpPr>
            <p:spPr bwMode="auto">
              <a:xfrm>
                <a:off x="4127" y="2809"/>
                <a:ext cx="10" cy="35"/>
              </a:xfrm>
              <a:custGeom>
                <a:avLst/>
                <a:gdLst/>
                <a:ahLst/>
                <a:cxnLst>
                  <a:cxn ang="0">
                    <a:pos x="0" y="0"/>
                  </a:cxn>
                  <a:cxn ang="0">
                    <a:pos x="3" y="19"/>
                  </a:cxn>
                  <a:cxn ang="0">
                    <a:pos x="10" y="35"/>
                  </a:cxn>
                </a:cxnLst>
                <a:rect l="0" t="0" r="r" b="b"/>
                <a:pathLst>
                  <a:path w="10" h="35">
                    <a:moveTo>
                      <a:pt x="0" y="0"/>
                    </a:moveTo>
                    <a:lnTo>
                      <a:pt x="3" y="19"/>
                    </a:lnTo>
                    <a:lnTo>
                      <a:pt x="10" y="35"/>
                    </a:lnTo>
                  </a:path>
                </a:pathLst>
              </a:custGeom>
              <a:noFill/>
              <a:ln w="4763">
                <a:solidFill>
                  <a:srgbClr val="000000"/>
                </a:solidFill>
                <a:prstDash val="solid"/>
                <a:round/>
                <a:headEnd/>
                <a:tailEnd/>
              </a:ln>
            </p:spPr>
            <p:txBody>
              <a:bodyPr/>
              <a:lstStyle/>
              <a:p>
                <a:endParaRPr lang="en-US"/>
              </a:p>
            </p:txBody>
          </p:sp>
          <p:sp>
            <p:nvSpPr>
              <p:cNvPr id="130118" name="Freeform 70"/>
              <p:cNvSpPr>
                <a:spLocks/>
              </p:cNvSpPr>
              <p:nvPr/>
            </p:nvSpPr>
            <p:spPr bwMode="auto">
              <a:xfrm>
                <a:off x="4137" y="2844"/>
                <a:ext cx="12" cy="19"/>
              </a:xfrm>
              <a:custGeom>
                <a:avLst/>
                <a:gdLst/>
                <a:ahLst/>
                <a:cxnLst>
                  <a:cxn ang="0">
                    <a:pos x="0" y="0"/>
                  </a:cxn>
                  <a:cxn ang="0">
                    <a:pos x="6" y="10"/>
                  </a:cxn>
                  <a:cxn ang="0">
                    <a:pos x="12" y="19"/>
                  </a:cxn>
                </a:cxnLst>
                <a:rect l="0" t="0" r="r" b="b"/>
                <a:pathLst>
                  <a:path w="12" h="19">
                    <a:moveTo>
                      <a:pt x="0" y="0"/>
                    </a:moveTo>
                    <a:lnTo>
                      <a:pt x="6" y="10"/>
                    </a:lnTo>
                    <a:lnTo>
                      <a:pt x="12" y="19"/>
                    </a:lnTo>
                  </a:path>
                </a:pathLst>
              </a:custGeom>
              <a:noFill/>
              <a:ln w="4763">
                <a:solidFill>
                  <a:srgbClr val="000000"/>
                </a:solidFill>
                <a:prstDash val="solid"/>
                <a:round/>
                <a:headEnd/>
                <a:tailEnd/>
              </a:ln>
            </p:spPr>
            <p:txBody>
              <a:bodyPr/>
              <a:lstStyle/>
              <a:p>
                <a:endParaRPr lang="en-US"/>
              </a:p>
            </p:txBody>
          </p:sp>
          <p:sp>
            <p:nvSpPr>
              <p:cNvPr id="130119" name="Line 71"/>
              <p:cNvSpPr>
                <a:spLocks noChangeShapeType="1"/>
              </p:cNvSpPr>
              <p:nvPr/>
            </p:nvSpPr>
            <p:spPr bwMode="auto">
              <a:xfrm>
                <a:off x="4149" y="2863"/>
                <a:ext cx="10" cy="26"/>
              </a:xfrm>
              <a:prstGeom prst="line">
                <a:avLst/>
              </a:prstGeom>
              <a:noFill/>
              <a:ln w="4763">
                <a:solidFill>
                  <a:srgbClr val="000000"/>
                </a:solidFill>
                <a:round/>
                <a:headEnd/>
                <a:tailEnd/>
              </a:ln>
            </p:spPr>
            <p:txBody>
              <a:bodyPr/>
              <a:lstStyle/>
              <a:p>
                <a:endParaRPr lang="en-US"/>
              </a:p>
            </p:txBody>
          </p:sp>
          <p:sp>
            <p:nvSpPr>
              <p:cNvPr id="130120" name="Freeform 72"/>
              <p:cNvSpPr>
                <a:spLocks/>
              </p:cNvSpPr>
              <p:nvPr/>
            </p:nvSpPr>
            <p:spPr bwMode="auto">
              <a:xfrm>
                <a:off x="4159" y="2889"/>
                <a:ext cx="13" cy="32"/>
              </a:xfrm>
              <a:custGeom>
                <a:avLst/>
                <a:gdLst/>
                <a:ahLst/>
                <a:cxnLst>
                  <a:cxn ang="0">
                    <a:pos x="0" y="0"/>
                  </a:cxn>
                  <a:cxn ang="0">
                    <a:pos x="7" y="16"/>
                  </a:cxn>
                  <a:cxn ang="0">
                    <a:pos x="13" y="32"/>
                  </a:cxn>
                </a:cxnLst>
                <a:rect l="0" t="0" r="r" b="b"/>
                <a:pathLst>
                  <a:path w="13" h="32">
                    <a:moveTo>
                      <a:pt x="0" y="0"/>
                    </a:moveTo>
                    <a:lnTo>
                      <a:pt x="7" y="16"/>
                    </a:lnTo>
                    <a:lnTo>
                      <a:pt x="13" y="32"/>
                    </a:lnTo>
                  </a:path>
                </a:pathLst>
              </a:custGeom>
              <a:noFill/>
              <a:ln w="4763">
                <a:solidFill>
                  <a:srgbClr val="000000"/>
                </a:solidFill>
                <a:prstDash val="solid"/>
                <a:round/>
                <a:headEnd/>
                <a:tailEnd/>
              </a:ln>
            </p:spPr>
            <p:txBody>
              <a:bodyPr/>
              <a:lstStyle/>
              <a:p>
                <a:endParaRPr lang="en-US"/>
              </a:p>
            </p:txBody>
          </p:sp>
          <p:sp>
            <p:nvSpPr>
              <p:cNvPr id="130121" name="Freeform 73"/>
              <p:cNvSpPr>
                <a:spLocks/>
              </p:cNvSpPr>
              <p:nvPr/>
            </p:nvSpPr>
            <p:spPr bwMode="auto">
              <a:xfrm>
                <a:off x="4172" y="2921"/>
                <a:ext cx="10" cy="39"/>
              </a:xfrm>
              <a:custGeom>
                <a:avLst/>
                <a:gdLst/>
                <a:ahLst/>
                <a:cxnLst>
                  <a:cxn ang="0">
                    <a:pos x="0" y="0"/>
                  </a:cxn>
                  <a:cxn ang="0">
                    <a:pos x="3" y="20"/>
                  </a:cxn>
                  <a:cxn ang="0">
                    <a:pos x="10" y="39"/>
                  </a:cxn>
                </a:cxnLst>
                <a:rect l="0" t="0" r="r" b="b"/>
                <a:pathLst>
                  <a:path w="10" h="39">
                    <a:moveTo>
                      <a:pt x="0" y="0"/>
                    </a:moveTo>
                    <a:lnTo>
                      <a:pt x="3" y="20"/>
                    </a:lnTo>
                    <a:lnTo>
                      <a:pt x="10" y="39"/>
                    </a:lnTo>
                  </a:path>
                </a:pathLst>
              </a:custGeom>
              <a:noFill/>
              <a:ln w="4763">
                <a:solidFill>
                  <a:srgbClr val="000000"/>
                </a:solidFill>
                <a:prstDash val="solid"/>
                <a:round/>
                <a:headEnd/>
                <a:tailEnd/>
              </a:ln>
            </p:spPr>
            <p:txBody>
              <a:bodyPr/>
              <a:lstStyle/>
              <a:p>
                <a:endParaRPr lang="en-US"/>
              </a:p>
            </p:txBody>
          </p:sp>
          <p:sp>
            <p:nvSpPr>
              <p:cNvPr id="130122" name="Freeform 74"/>
              <p:cNvSpPr>
                <a:spLocks/>
              </p:cNvSpPr>
              <p:nvPr/>
            </p:nvSpPr>
            <p:spPr bwMode="auto">
              <a:xfrm>
                <a:off x="4182" y="2960"/>
                <a:ext cx="12" cy="48"/>
              </a:xfrm>
              <a:custGeom>
                <a:avLst/>
                <a:gdLst/>
                <a:ahLst/>
                <a:cxnLst>
                  <a:cxn ang="0">
                    <a:pos x="0" y="0"/>
                  </a:cxn>
                  <a:cxn ang="0">
                    <a:pos x="6" y="22"/>
                  </a:cxn>
                  <a:cxn ang="0">
                    <a:pos x="12" y="48"/>
                  </a:cxn>
                </a:cxnLst>
                <a:rect l="0" t="0" r="r" b="b"/>
                <a:pathLst>
                  <a:path w="12" h="48">
                    <a:moveTo>
                      <a:pt x="0" y="0"/>
                    </a:moveTo>
                    <a:lnTo>
                      <a:pt x="6" y="22"/>
                    </a:lnTo>
                    <a:lnTo>
                      <a:pt x="12" y="48"/>
                    </a:lnTo>
                  </a:path>
                </a:pathLst>
              </a:custGeom>
              <a:noFill/>
              <a:ln w="4763">
                <a:solidFill>
                  <a:srgbClr val="000000"/>
                </a:solidFill>
                <a:prstDash val="solid"/>
                <a:round/>
                <a:headEnd/>
                <a:tailEnd/>
              </a:ln>
            </p:spPr>
            <p:txBody>
              <a:bodyPr/>
              <a:lstStyle/>
              <a:p>
                <a:endParaRPr lang="en-US"/>
              </a:p>
            </p:txBody>
          </p:sp>
          <p:sp>
            <p:nvSpPr>
              <p:cNvPr id="130123" name="Freeform 75"/>
              <p:cNvSpPr>
                <a:spLocks/>
              </p:cNvSpPr>
              <p:nvPr/>
            </p:nvSpPr>
            <p:spPr bwMode="auto">
              <a:xfrm>
                <a:off x="4194" y="3008"/>
                <a:ext cx="10" cy="61"/>
              </a:xfrm>
              <a:custGeom>
                <a:avLst/>
                <a:gdLst/>
                <a:ahLst/>
                <a:cxnLst>
                  <a:cxn ang="0">
                    <a:pos x="0" y="0"/>
                  </a:cxn>
                  <a:cxn ang="0">
                    <a:pos x="4" y="16"/>
                  </a:cxn>
                  <a:cxn ang="0">
                    <a:pos x="4" y="32"/>
                  </a:cxn>
                  <a:cxn ang="0">
                    <a:pos x="7" y="48"/>
                  </a:cxn>
                  <a:cxn ang="0">
                    <a:pos x="10" y="61"/>
                  </a:cxn>
                </a:cxnLst>
                <a:rect l="0" t="0" r="r" b="b"/>
                <a:pathLst>
                  <a:path w="10" h="61">
                    <a:moveTo>
                      <a:pt x="0" y="0"/>
                    </a:moveTo>
                    <a:lnTo>
                      <a:pt x="4" y="16"/>
                    </a:lnTo>
                    <a:lnTo>
                      <a:pt x="4" y="32"/>
                    </a:lnTo>
                    <a:lnTo>
                      <a:pt x="7" y="48"/>
                    </a:lnTo>
                    <a:lnTo>
                      <a:pt x="10" y="61"/>
                    </a:lnTo>
                  </a:path>
                </a:pathLst>
              </a:custGeom>
              <a:noFill/>
              <a:ln w="4763">
                <a:solidFill>
                  <a:srgbClr val="000000"/>
                </a:solidFill>
                <a:prstDash val="solid"/>
                <a:round/>
                <a:headEnd/>
                <a:tailEnd/>
              </a:ln>
            </p:spPr>
            <p:txBody>
              <a:bodyPr/>
              <a:lstStyle/>
              <a:p>
                <a:endParaRPr lang="en-US"/>
              </a:p>
            </p:txBody>
          </p:sp>
          <p:sp>
            <p:nvSpPr>
              <p:cNvPr id="130124" name="Freeform 76"/>
              <p:cNvSpPr>
                <a:spLocks/>
              </p:cNvSpPr>
              <p:nvPr/>
            </p:nvSpPr>
            <p:spPr bwMode="auto">
              <a:xfrm>
                <a:off x="4204" y="3069"/>
                <a:ext cx="13" cy="13"/>
              </a:xfrm>
              <a:custGeom>
                <a:avLst/>
                <a:gdLst/>
                <a:ahLst/>
                <a:cxnLst>
                  <a:cxn ang="0">
                    <a:pos x="0" y="0"/>
                  </a:cxn>
                  <a:cxn ang="0">
                    <a:pos x="3" y="7"/>
                  </a:cxn>
                  <a:cxn ang="0">
                    <a:pos x="6" y="10"/>
                  </a:cxn>
                  <a:cxn ang="0">
                    <a:pos x="13" y="13"/>
                  </a:cxn>
                </a:cxnLst>
                <a:rect l="0" t="0" r="r" b="b"/>
                <a:pathLst>
                  <a:path w="13" h="13">
                    <a:moveTo>
                      <a:pt x="0" y="0"/>
                    </a:moveTo>
                    <a:lnTo>
                      <a:pt x="3" y="7"/>
                    </a:lnTo>
                    <a:lnTo>
                      <a:pt x="6" y="10"/>
                    </a:lnTo>
                    <a:lnTo>
                      <a:pt x="13" y="13"/>
                    </a:lnTo>
                  </a:path>
                </a:pathLst>
              </a:custGeom>
              <a:noFill/>
              <a:ln w="4763">
                <a:solidFill>
                  <a:srgbClr val="000000"/>
                </a:solidFill>
                <a:prstDash val="solid"/>
                <a:round/>
                <a:headEnd/>
                <a:tailEnd/>
              </a:ln>
            </p:spPr>
            <p:txBody>
              <a:bodyPr/>
              <a:lstStyle/>
              <a:p>
                <a:endParaRPr lang="en-US"/>
              </a:p>
            </p:txBody>
          </p:sp>
          <p:sp>
            <p:nvSpPr>
              <p:cNvPr id="130125" name="Freeform 77"/>
              <p:cNvSpPr>
                <a:spLocks/>
              </p:cNvSpPr>
              <p:nvPr/>
            </p:nvSpPr>
            <p:spPr bwMode="auto">
              <a:xfrm>
                <a:off x="4217" y="3082"/>
                <a:ext cx="10" cy="13"/>
              </a:xfrm>
              <a:custGeom>
                <a:avLst/>
                <a:gdLst/>
                <a:ahLst/>
                <a:cxnLst>
                  <a:cxn ang="0">
                    <a:pos x="0" y="0"/>
                  </a:cxn>
                  <a:cxn ang="0">
                    <a:pos x="3" y="7"/>
                  </a:cxn>
                  <a:cxn ang="0">
                    <a:pos x="10" y="13"/>
                  </a:cxn>
                </a:cxnLst>
                <a:rect l="0" t="0" r="r" b="b"/>
                <a:pathLst>
                  <a:path w="10" h="13">
                    <a:moveTo>
                      <a:pt x="0" y="0"/>
                    </a:moveTo>
                    <a:lnTo>
                      <a:pt x="3" y="7"/>
                    </a:lnTo>
                    <a:lnTo>
                      <a:pt x="10" y="13"/>
                    </a:lnTo>
                  </a:path>
                </a:pathLst>
              </a:custGeom>
              <a:noFill/>
              <a:ln w="4763">
                <a:solidFill>
                  <a:srgbClr val="000000"/>
                </a:solidFill>
                <a:prstDash val="solid"/>
                <a:round/>
                <a:headEnd/>
                <a:tailEnd/>
              </a:ln>
            </p:spPr>
            <p:txBody>
              <a:bodyPr/>
              <a:lstStyle/>
              <a:p>
                <a:endParaRPr lang="en-US"/>
              </a:p>
            </p:txBody>
          </p:sp>
          <p:sp>
            <p:nvSpPr>
              <p:cNvPr id="130126" name="Freeform 78"/>
              <p:cNvSpPr>
                <a:spLocks/>
              </p:cNvSpPr>
              <p:nvPr/>
            </p:nvSpPr>
            <p:spPr bwMode="auto">
              <a:xfrm>
                <a:off x="4227" y="3095"/>
                <a:ext cx="12" cy="39"/>
              </a:xfrm>
              <a:custGeom>
                <a:avLst/>
                <a:gdLst/>
                <a:ahLst/>
                <a:cxnLst>
                  <a:cxn ang="0">
                    <a:pos x="0" y="0"/>
                  </a:cxn>
                  <a:cxn ang="0">
                    <a:pos x="3" y="7"/>
                  </a:cxn>
                  <a:cxn ang="0">
                    <a:pos x="6" y="16"/>
                  </a:cxn>
                  <a:cxn ang="0">
                    <a:pos x="12" y="39"/>
                  </a:cxn>
                </a:cxnLst>
                <a:rect l="0" t="0" r="r" b="b"/>
                <a:pathLst>
                  <a:path w="12" h="39">
                    <a:moveTo>
                      <a:pt x="0" y="0"/>
                    </a:moveTo>
                    <a:lnTo>
                      <a:pt x="3" y="7"/>
                    </a:lnTo>
                    <a:lnTo>
                      <a:pt x="6" y="16"/>
                    </a:lnTo>
                    <a:lnTo>
                      <a:pt x="12" y="39"/>
                    </a:lnTo>
                  </a:path>
                </a:pathLst>
              </a:custGeom>
              <a:noFill/>
              <a:ln w="4763">
                <a:solidFill>
                  <a:srgbClr val="000000"/>
                </a:solidFill>
                <a:prstDash val="solid"/>
                <a:round/>
                <a:headEnd/>
                <a:tailEnd/>
              </a:ln>
            </p:spPr>
            <p:txBody>
              <a:bodyPr/>
              <a:lstStyle/>
              <a:p>
                <a:endParaRPr lang="en-US"/>
              </a:p>
            </p:txBody>
          </p:sp>
          <p:sp>
            <p:nvSpPr>
              <p:cNvPr id="130127" name="Freeform 79"/>
              <p:cNvSpPr>
                <a:spLocks/>
              </p:cNvSpPr>
              <p:nvPr/>
            </p:nvSpPr>
            <p:spPr bwMode="auto">
              <a:xfrm>
                <a:off x="4239" y="3134"/>
                <a:ext cx="10" cy="48"/>
              </a:xfrm>
              <a:custGeom>
                <a:avLst/>
                <a:gdLst/>
                <a:ahLst/>
                <a:cxnLst>
                  <a:cxn ang="0">
                    <a:pos x="0" y="0"/>
                  </a:cxn>
                  <a:cxn ang="0">
                    <a:pos x="7" y="22"/>
                  </a:cxn>
                  <a:cxn ang="0">
                    <a:pos x="10" y="48"/>
                  </a:cxn>
                </a:cxnLst>
                <a:rect l="0" t="0" r="r" b="b"/>
                <a:pathLst>
                  <a:path w="10" h="48">
                    <a:moveTo>
                      <a:pt x="0" y="0"/>
                    </a:moveTo>
                    <a:lnTo>
                      <a:pt x="7" y="22"/>
                    </a:lnTo>
                    <a:lnTo>
                      <a:pt x="10" y="48"/>
                    </a:lnTo>
                  </a:path>
                </a:pathLst>
              </a:custGeom>
              <a:noFill/>
              <a:ln w="4763">
                <a:solidFill>
                  <a:srgbClr val="000000"/>
                </a:solidFill>
                <a:prstDash val="solid"/>
                <a:round/>
                <a:headEnd/>
                <a:tailEnd/>
              </a:ln>
            </p:spPr>
            <p:txBody>
              <a:bodyPr/>
              <a:lstStyle/>
              <a:p>
                <a:endParaRPr lang="en-US"/>
              </a:p>
            </p:txBody>
          </p:sp>
          <p:sp>
            <p:nvSpPr>
              <p:cNvPr id="130128" name="Freeform 80"/>
              <p:cNvSpPr>
                <a:spLocks/>
              </p:cNvSpPr>
              <p:nvPr/>
            </p:nvSpPr>
            <p:spPr bwMode="auto">
              <a:xfrm>
                <a:off x="4249" y="3182"/>
                <a:ext cx="10" cy="39"/>
              </a:xfrm>
              <a:custGeom>
                <a:avLst/>
                <a:gdLst/>
                <a:ahLst/>
                <a:cxnLst>
                  <a:cxn ang="0">
                    <a:pos x="0" y="0"/>
                  </a:cxn>
                  <a:cxn ang="0">
                    <a:pos x="3" y="19"/>
                  </a:cxn>
                  <a:cxn ang="0">
                    <a:pos x="10" y="39"/>
                  </a:cxn>
                </a:cxnLst>
                <a:rect l="0" t="0" r="r" b="b"/>
                <a:pathLst>
                  <a:path w="10" h="39">
                    <a:moveTo>
                      <a:pt x="0" y="0"/>
                    </a:moveTo>
                    <a:lnTo>
                      <a:pt x="3" y="19"/>
                    </a:lnTo>
                    <a:lnTo>
                      <a:pt x="10" y="39"/>
                    </a:lnTo>
                  </a:path>
                </a:pathLst>
              </a:custGeom>
              <a:noFill/>
              <a:ln w="4763">
                <a:solidFill>
                  <a:srgbClr val="000000"/>
                </a:solidFill>
                <a:prstDash val="solid"/>
                <a:round/>
                <a:headEnd/>
                <a:tailEnd/>
              </a:ln>
            </p:spPr>
            <p:txBody>
              <a:bodyPr/>
              <a:lstStyle/>
              <a:p>
                <a:endParaRPr lang="en-US"/>
              </a:p>
            </p:txBody>
          </p:sp>
          <p:sp>
            <p:nvSpPr>
              <p:cNvPr id="130129" name="Freeform 81"/>
              <p:cNvSpPr>
                <a:spLocks/>
              </p:cNvSpPr>
              <p:nvPr/>
            </p:nvSpPr>
            <p:spPr bwMode="auto">
              <a:xfrm>
                <a:off x="4259" y="3221"/>
                <a:ext cx="12" cy="41"/>
              </a:xfrm>
              <a:custGeom>
                <a:avLst/>
                <a:gdLst/>
                <a:ahLst/>
                <a:cxnLst>
                  <a:cxn ang="0">
                    <a:pos x="0" y="0"/>
                  </a:cxn>
                  <a:cxn ang="0">
                    <a:pos x="6" y="22"/>
                  </a:cxn>
                  <a:cxn ang="0">
                    <a:pos x="9" y="32"/>
                  </a:cxn>
                  <a:cxn ang="0">
                    <a:pos x="12" y="41"/>
                  </a:cxn>
                </a:cxnLst>
                <a:rect l="0" t="0" r="r" b="b"/>
                <a:pathLst>
                  <a:path w="12" h="41">
                    <a:moveTo>
                      <a:pt x="0" y="0"/>
                    </a:moveTo>
                    <a:lnTo>
                      <a:pt x="6" y="22"/>
                    </a:lnTo>
                    <a:lnTo>
                      <a:pt x="9" y="32"/>
                    </a:lnTo>
                    <a:lnTo>
                      <a:pt x="12" y="41"/>
                    </a:lnTo>
                  </a:path>
                </a:pathLst>
              </a:custGeom>
              <a:noFill/>
              <a:ln w="4763">
                <a:solidFill>
                  <a:srgbClr val="000000"/>
                </a:solidFill>
                <a:prstDash val="solid"/>
                <a:round/>
                <a:headEnd/>
                <a:tailEnd/>
              </a:ln>
            </p:spPr>
            <p:txBody>
              <a:bodyPr/>
              <a:lstStyle/>
              <a:p>
                <a:endParaRPr lang="en-US"/>
              </a:p>
            </p:txBody>
          </p:sp>
          <p:sp>
            <p:nvSpPr>
              <p:cNvPr id="130130" name="Freeform 82"/>
              <p:cNvSpPr>
                <a:spLocks/>
              </p:cNvSpPr>
              <p:nvPr/>
            </p:nvSpPr>
            <p:spPr bwMode="auto">
              <a:xfrm>
                <a:off x="4271" y="3262"/>
                <a:ext cx="10" cy="20"/>
              </a:xfrm>
              <a:custGeom>
                <a:avLst/>
                <a:gdLst/>
                <a:ahLst/>
                <a:cxnLst>
                  <a:cxn ang="0">
                    <a:pos x="0" y="0"/>
                  </a:cxn>
                  <a:cxn ang="0">
                    <a:pos x="4" y="7"/>
                  </a:cxn>
                  <a:cxn ang="0">
                    <a:pos x="4" y="10"/>
                  </a:cxn>
                  <a:cxn ang="0">
                    <a:pos x="7" y="13"/>
                  </a:cxn>
                  <a:cxn ang="0">
                    <a:pos x="10" y="20"/>
                  </a:cxn>
                </a:cxnLst>
                <a:rect l="0" t="0" r="r" b="b"/>
                <a:pathLst>
                  <a:path w="10" h="20">
                    <a:moveTo>
                      <a:pt x="0" y="0"/>
                    </a:moveTo>
                    <a:lnTo>
                      <a:pt x="4" y="7"/>
                    </a:lnTo>
                    <a:lnTo>
                      <a:pt x="4" y="10"/>
                    </a:lnTo>
                    <a:lnTo>
                      <a:pt x="7" y="13"/>
                    </a:lnTo>
                    <a:lnTo>
                      <a:pt x="10" y="20"/>
                    </a:lnTo>
                  </a:path>
                </a:pathLst>
              </a:custGeom>
              <a:noFill/>
              <a:ln w="4763">
                <a:solidFill>
                  <a:srgbClr val="000000"/>
                </a:solidFill>
                <a:prstDash val="solid"/>
                <a:round/>
                <a:headEnd/>
                <a:tailEnd/>
              </a:ln>
            </p:spPr>
            <p:txBody>
              <a:bodyPr/>
              <a:lstStyle/>
              <a:p>
                <a:endParaRPr lang="en-US"/>
              </a:p>
            </p:txBody>
          </p:sp>
          <p:sp>
            <p:nvSpPr>
              <p:cNvPr id="130131" name="Freeform 83"/>
              <p:cNvSpPr>
                <a:spLocks/>
              </p:cNvSpPr>
              <p:nvPr/>
            </p:nvSpPr>
            <p:spPr bwMode="auto">
              <a:xfrm>
                <a:off x="4281" y="3282"/>
                <a:ext cx="13" cy="42"/>
              </a:xfrm>
              <a:custGeom>
                <a:avLst/>
                <a:gdLst/>
                <a:ahLst/>
                <a:cxnLst>
                  <a:cxn ang="0">
                    <a:pos x="0" y="0"/>
                  </a:cxn>
                  <a:cxn ang="0">
                    <a:pos x="3" y="9"/>
                  </a:cxn>
                  <a:cxn ang="0">
                    <a:pos x="7" y="19"/>
                  </a:cxn>
                  <a:cxn ang="0">
                    <a:pos x="10" y="32"/>
                  </a:cxn>
                  <a:cxn ang="0">
                    <a:pos x="13" y="42"/>
                  </a:cxn>
                </a:cxnLst>
                <a:rect l="0" t="0" r="r" b="b"/>
                <a:pathLst>
                  <a:path w="13" h="42">
                    <a:moveTo>
                      <a:pt x="0" y="0"/>
                    </a:moveTo>
                    <a:lnTo>
                      <a:pt x="3" y="9"/>
                    </a:lnTo>
                    <a:lnTo>
                      <a:pt x="7" y="19"/>
                    </a:lnTo>
                    <a:lnTo>
                      <a:pt x="10" y="32"/>
                    </a:lnTo>
                    <a:lnTo>
                      <a:pt x="13" y="42"/>
                    </a:lnTo>
                  </a:path>
                </a:pathLst>
              </a:custGeom>
              <a:noFill/>
              <a:ln w="4763">
                <a:solidFill>
                  <a:srgbClr val="000000"/>
                </a:solidFill>
                <a:prstDash val="solid"/>
                <a:round/>
                <a:headEnd/>
                <a:tailEnd/>
              </a:ln>
            </p:spPr>
            <p:txBody>
              <a:bodyPr/>
              <a:lstStyle/>
              <a:p>
                <a:endParaRPr lang="en-US"/>
              </a:p>
            </p:txBody>
          </p:sp>
          <p:sp>
            <p:nvSpPr>
              <p:cNvPr id="130132" name="Freeform 84"/>
              <p:cNvSpPr>
                <a:spLocks/>
              </p:cNvSpPr>
              <p:nvPr/>
            </p:nvSpPr>
            <p:spPr bwMode="auto">
              <a:xfrm>
                <a:off x="4294" y="3324"/>
                <a:ext cx="10" cy="25"/>
              </a:xfrm>
              <a:custGeom>
                <a:avLst/>
                <a:gdLst/>
                <a:ahLst/>
                <a:cxnLst>
                  <a:cxn ang="0">
                    <a:pos x="0" y="0"/>
                  </a:cxn>
                  <a:cxn ang="0">
                    <a:pos x="3" y="16"/>
                  </a:cxn>
                  <a:cxn ang="0">
                    <a:pos x="10" y="25"/>
                  </a:cxn>
                </a:cxnLst>
                <a:rect l="0" t="0" r="r" b="b"/>
                <a:pathLst>
                  <a:path w="10" h="25">
                    <a:moveTo>
                      <a:pt x="0" y="0"/>
                    </a:moveTo>
                    <a:lnTo>
                      <a:pt x="3" y="16"/>
                    </a:lnTo>
                    <a:lnTo>
                      <a:pt x="10" y="25"/>
                    </a:lnTo>
                  </a:path>
                </a:pathLst>
              </a:custGeom>
              <a:noFill/>
              <a:ln w="4763">
                <a:solidFill>
                  <a:srgbClr val="000000"/>
                </a:solidFill>
                <a:prstDash val="solid"/>
                <a:round/>
                <a:headEnd/>
                <a:tailEnd/>
              </a:ln>
            </p:spPr>
            <p:txBody>
              <a:bodyPr/>
              <a:lstStyle/>
              <a:p>
                <a:endParaRPr lang="en-US"/>
              </a:p>
            </p:txBody>
          </p:sp>
          <p:sp>
            <p:nvSpPr>
              <p:cNvPr id="130133" name="Freeform 85"/>
              <p:cNvSpPr>
                <a:spLocks/>
              </p:cNvSpPr>
              <p:nvPr/>
            </p:nvSpPr>
            <p:spPr bwMode="auto">
              <a:xfrm>
                <a:off x="4304" y="3349"/>
                <a:ext cx="12" cy="13"/>
              </a:xfrm>
              <a:custGeom>
                <a:avLst/>
                <a:gdLst/>
                <a:ahLst/>
                <a:cxnLst>
                  <a:cxn ang="0">
                    <a:pos x="0" y="0"/>
                  </a:cxn>
                  <a:cxn ang="0">
                    <a:pos x="6" y="7"/>
                  </a:cxn>
                  <a:cxn ang="0">
                    <a:pos x="12" y="13"/>
                  </a:cxn>
                </a:cxnLst>
                <a:rect l="0" t="0" r="r" b="b"/>
                <a:pathLst>
                  <a:path w="12" h="13">
                    <a:moveTo>
                      <a:pt x="0" y="0"/>
                    </a:moveTo>
                    <a:lnTo>
                      <a:pt x="6" y="7"/>
                    </a:lnTo>
                    <a:lnTo>
                      <a:pt x="12" y="13"/>
                    </a:lnTo>
                  </a:path>
                </a:pathLst>
              </a:custGeom>
              <a:noFill/>
              <a:ln w="4763">
                <a:solidFill>
                  <a:srgbClr val="000000"/>
                </a:solidFill>
                <a:prstDash val="solid"/>
                <a:round/>
                <a:headEnd/>
                <a:tailEnd/>
              </a:ln>
            </p:spPr>
            <p:txBody>
              <a:bodyPr/>
              <a:lstStyle/>
              <a:p>
                <a:endParaRPr lang="en-US"/>
              </a:p>
            </p:txBody>
          </p:sp>
          <p:sp>
            <p:nvSpPr>
              <p:cNvPr id="130134" name="Line 86"/>
              <p:cNvSpPr>
                <a:spLocks noChangeShapeType="1"/>
              </p:cNvSpPr>
              <p:nvPr/>
            </p:nvSpPr>
            <p:spPr bwMode="auto">
              <a:xfrm>
                <a:off x="4316" y="3362"/>
                <a:ext cx="10" cy="13"/>
              </a:xfrm>
              <a:prstGeom prst="line">
                <a:avLst/>
              </a:prstGeom>
              <a:noFill/>
              <a:ln w="4763">
                <a:solidFill>
                  <a:srgbClr val="000000"/>
                </a:solidFill>
                <a:round/>
                <a:headEnd/>
                <a:tailEnd/>
              </a:ln>
            </p:spPr>
            <p:txBody>
              <a:bodyPr/>
              <a:lstStyle/>
              <a:p>
                <a:endParaRPr lang="en-US"/>
              </a:p>
            </p:txBody>
          </p:sp>
          <p:sp>
            <p:nvSpPr>
              <p:cNvPr id="130135" name="Line 87"/>
              <p:cNvSpPr>
                <a:spLocks noChangeShapeType="1"/>
              </p:cNvSpPr>
              <p:nvPr/>
            </p:nvSpPr>
            <p:spPr bwMode="auto">
              <a:xfrm>
                <a:off x="3938" y="3504"/>
                <a:ext cx="9" cy="1"/>
              </a:xfrm>
              <a:prstGeom prst="line">
                <a:avLst/>
              </a:prstGeom>
              <a:noFill/>
              <a:ln w="4763">
                <a:solidFill>
                  <a:srgbClr val="008080"/>
                </a:solidFill>
                <a:round/>
                <a:headEnd/>
                <a:tailEnd/>
              </a:ln>
            </p:spPr>
            <p:txBody>
              <a:bodyPr/>
              <a:lstStyle/>
              <a:p>
                <a:endParaRPr lang="en-US"/>
              </a:p>
            </p:txBody>
          </p:sp>
          <p:sp>
            <p:nvSpPr>
              <p:cNvPr id="130136" name="Freeform 88"/>
              <p:cNvSpPr>
                <a:spLocks/>
              </p:cNvSpPr>
              <p:nvPr/>
            </p:nvSpPr>
            <p:spPr bwMode="auto">
              <a:xfrm>
                <a:off x="3947"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37" name="Line 89"/>
              <p:cNvSpPr>
                <a:spLocks noChangeShapeType="1"/>
              </p:cNvSpPr>
              <p:nvPr/>
            </p:nvSpPr>
            <p:spPr bwMode="auto">
              <a:xfrm>
                <a:off x="3960" y="3504"/>
                <a:ext cx="10" cy="1"/>
              </a:xfrm>
              <a:prstGeom prst="line">
                <a:avLst/>
              </a:prstGeom>
              <a:noFill/>
              <a:ln w="4763">
                <a:solidFill>
                  <a:srgbClr val="008080"/>
                </a:solidFill>
                <a:round/>
                <a:headEnd/>
                <a:tailEnd/>
              </a:ln>
            </p:spPr>
            <p:txBody>
              <a:bodyPr/>
              <a:lstStyle/>
              <a:p>
                <a:endParaRPr lang="en-US"/>
              </a:p>
            </p:txBody>
          </p:sp>
          <p:sp>
            <p:nvSpPr>
              <p:cNvPr id="130138" name="Freeform 90"/>
              <p:cNvSpPr>
                <a:spLocks/>
              </p:cNvSpPr>
              <p:nvPr/>
            </p:nvSpPr>
            <p:spPr bwMode="auto">
              <a:xfrm>
                <a:off x="3970"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39" name="Line 91"/>
              <p:cNvSpPr>
                <a:spLocks noChangeShapeType="1"/>
              </p:cNvSpPr>
              <p:nvPr/>
            </p:nvSpPr>
            <p:spPr bwMode="auto">
              <a:xfrm>
                <a:off x="3983" y="3504"/>
                <a:ext cx="9" cy="1"/>
              </a:xfrm>
              <a:prstGeom prst="line">
                <a:avLst/>
              </a:prstGeom>
              <a:noFill/>
              <a:ln w="4763">
                <a:solidFill>
                  <a:srgbClr val="008080"/>
                </a:solidFill>
                <a:round/>
                <a:headEnd/>
                <a:tailEnd/>
              </a:ln>
            </p:spPr>
            <p:txBody>
              <a:bodyPr/>
              <a:lstStyle/>
              <a:p>
                <a:endParaRPr lang="en-US"/>
              </a:p>
            </p:txBody>
          </p:sp>
          <p:sp>
            <p:nvSpPr>
              <p:cNvPr id="130140" name="Freeform 92"/>
              <p:cNvSpPr>
                <a:spLocks/>
              </p:cNvSpPr>
              <p:nvPr/>
            </p:nvSpPr>
            <p:spPr bwMode="auto">
              <a:xfrm>
                <a:off x="3992"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41" name="Line 93"/>
              <p:cNvSpPr>
                <a:spLocks noChangeShapeType="1"/>
              </p:cNvSpPr>
              <p:nvPr/>
            </p:nvSpPr>
            <p:spPr bwMode="auto">
              <a:xfrm>
                <a:off x="4005" y="3504"/>
                <a:ext cx="10" cy="1"/>
              </a:xfrm>
              <a:prstGeom prst="line">
                <a:avLst/>
              </a:prstGeom>
              <a:noFill/>
              <a:ln w="4763">
                <a:solidFill>
                  <a:srgbClr val="008080"/>
                </a:solidFill>
                <a:round/>
                <a:headEnd/>
                <a:tailEnd/>
              </a:ln>
            </p:spPr>
            <p:txBody>
              <a:bodyPr/>
              <a:lstStyle/>
              <a:p>
                <a:endParaRPr lang="en-US"/>
              </a:p>
            </p:txBody>
          </p:sp>
          <p:sp>
            <p:nvSpPr>
              <p:cNvPr id="130142" name="Freeform 94"/>
              <p:cNvSpPr>
                <a:spLocks/>
              </p:cNvSpPr>
              <p:nvPr/>
            </p:nvSpPr>
            <p:spPr bwMode="auto">
              <a:xfrm>
                <a:off x="4015"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43" name="Line 95"/>
              <p:cNvSpPr>
                <a:spLocks noChangeShapeType="1"/>
              </p:cNvSpPr>
              <p:nvPr/>
            </p:nvSpPr>
            <p:spPr bwMode="auto">
              <a:xfrm>
                <a:off x="4028" y="3504"/>
                <a:ext cx="9" cy="1"/>
              </a:xfrm>
              <a:prstGeom prst="line">
                <a:avLst/>
              </a:prstGeom>
              <a:noFill/>
              <a:ln w="4763">
                <a:solidFill>
                  <a:srgbClr val="008080"/>
                </a:solidFill>
                <a:round/>
                <a:headEnd/>
                <a:tailEnd/>
              </a:ln>
            </p:spPr>
            <p:txBody>
              <a:bodyPr/>
              <a:lstStyle/>
              <a:p>
                <a:endParaRPr lang="en-US"/>
              </a:p>
            </p:txBody>
          </p:sp>
          <p:sp>
            <p:nvSpPr>
              <p:cNvPr id="130144" name="Freeform 96"/>
              <p:cNvSpPr>
                <a:spLocks/>
              </p:cNvSpPr>
              <p:nvPr/>
            </p:nvSpPr>
            <p:spPr bwMode="auto">
              <a:xfrm>
                <a:off x="4037" y="3504"/>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145" name="Line 97"/>
              <p:cNvSpPr>
                <a:spLocks noChangeShapeType="1"/>
              </p:cNvSpPr>
              <p:nvPr/>
            </p:nvSpPr>
            <p:spPr bwMode="auto">
              <a:xfrm>
                <a:off x="4050" y="3507"/>
                <a:ext cx="10" cy="1"/>
              </a:xfrm>
              <a:prstGeom prst="line">
                <a:avLst/>
              </a:prstGeom>
              <a:noFill/>
              <a:ln w="4763">
                <a:solidFill>
                  <a:srgbClr val="008080"/>
                </a:solidFill>
                <a:round/>
                <a:headEnd/>
                <a:tailEnd/>
              </a:ln>
            </p:spPr>
            <p:txBody>
              <a:bodyPr/>
              <a:lstStyle/>
              <a:p>
                <a:endParaRPr lang="en-US"/>
              </a:p>
            </p:txBody>
          </p:sp>
          <p:sp>
            <p:nvSpPr>
              <p:cNvPr id="130146" name="Freeform 98"/>
              <p:cNvSpPr>
                <a:spLocks/>
              </p:cNvSpPr>
              <p:nvPr/>
            </p:nvSpPr>
            <p:spPr bwMode="auto">
              <a:xfrm>
                <a:off x="4060" y="3504"/>
                <a:ext cx="9" cy="3"/>
              </a:xfrm>
              <a:custGeom>
                <a:avLst/>
                <a:gdLst/>
                <a:ahLst/>
                <a:cxnLst>
                  <a:cxn ang="0">
                    <a:pos x="0" y="3"/>
                  </a:cxn>
                  <a:cxn ang="0">
                    <a:pos x="3" y="0"/>
                  </a:cxn>
                  <a:cxn ang="0">
                    <a:pos x="9" y="0"/>
                  </a:cxn>
                </a:cxnLst>
                <a:rect l="0" t="0" r="r" b="b"/>
                <a:pathLst>
                  <a:path w="9" h="3">
                    <a:moveTo>
                      <a:pt x="0" y="3"/>
                    </a:moveTo>
                    <a:lnTo>
                      <a:pt x="3" y="0"/>
                    </a:lnTo>
                    <a:lnTo>
                      <a:pt x="9" y="0"/>
                    </a:lnTo>
                  </a:path>
                </a:pathLst>
              </a:custGeom>
              <a:noFill/>
              <a:ln w="4763">
                <a:solidFill>
                  <a:srgbClr val="008080"/>
                </a:solidFill>
                <a:prstDash val="solid"/>
                <a:round/>
                <a:headEnd/>
                <a:tailEnd/>
              </a:ln>
            </p:spPr>
            <p:txBody>
              <a:bodyPr/>
              <a:lstStyle/>
              <a:p>
                <a:endParaRPr lang="en-US"/>
              </a:p>
            </p:txBody>
          </p:sp>
          <p:sp>
            <p:nvSpPr>
              <p:cNvPr id="130147" name="Freeform 99"/>
              <p:cNvSpPr>
                <a:spLocks/>
              </p:cNvSpPr>
              <p:nvPr/>
            </p:nvSpPr>
            <p:spPr bwMode="auto">
              <a:xfrm>
                <a:off x="4069"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48" name="Line 100"/>
              <p:cNvSpPr>
                <a:spLocks noChangeShapeType="1"/>
              </p:cNvSpPr>
              <p:nvPr/>
            </p:nvSpPr>
            <p:spPr bwMode="auto">
              <a:xfrm>
                <a:off x="4082" y="3504"/>
                <a:ext cx="10" cy="1"/>
              </a:xfrm>
              <a:prstGeom prst="line">
                <a:avLst/>
              </a:prstGeom>
              <a:noFill/>
              <a:ln w="4763">
                <a:solidFill>
                  <a:srgbClr val="008080"/>
                </a:solidFill>
                <a:round/>
                <a:headEnd/>
                <a:tailEnd/>
              </a:ln>
            </p:spPr>
            <p:txBody>
              <a:bodyPr/>
              <a:lstStyle/>
              <a:p>
                <a:endParaRPr lang="en-US"/>
              </a:p>
            </p:txBody>
          </p:sp>
          <p:sp>
            <p:nvSpPr>
              <p:cNvPr id="130149" name="Freeform 101"/>
              <p:cNvSpPr>
                <a:spLocks/>
              </p:cNvSpPr>
              <p:nvPr/>
            </p:nvSpPr>
            <p:spPr bwMode="auto">
              <a:xfrm>
                <a:off x="4092"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50" name="Freeform 102"/>
              <p:cNvSpPr>
                <a:spLocks/>
              </p:cNvSpPr>
              <p:nvPr/>
            </p:nvSpPr>
            <p:spPr bwMode="auto">
              <a:xfrm>
                <a:off x="4105" y="3501"/>
                <a:ext cx="9" cy="3"/>
              </a:xfrm>
              <a:custGeom>
                <a:avLst/>
                <a:gdLst/>
                <a:ahLst/>
                <a:cxnLst>
                  <a:cxn ang="0">
                    <a:pos x="0" y="3"/>
                  </a:cxn>
                  <a:cxn ang="0">
                    <a:pos x="3" y="0"/>
                  </a:cxn>
                  <a:cxn ang="0">
                    <a:pos x="9" y="0"/>
                  </a:cxn>
                </a:cxnLst>
                <a:rect l="0" t="0" r="r" b="b"/>
                <a:pathLst>
                  <a:path w="9" h="3">
                    <a:moveTo>
                      <a:pt x="0" y="3"/>
                    </a:moveTo>
                    <a:lnTo>
                      <a:pt x="3" y="0"/>
                    </a:lnTo>
                    <a:lnTo>
                      <a:pt x="9" y="0"/>
                    </a:lnTo>
                  </a:path>
                </a:pathLst>
              </a:custGeom>
              <a:noFill/>
              <a:ln w="4763">
                <a:solidFill>
                  <a:srgbClr val="008080"/>
                </a:solidFill>
                <a:prstDash val="solid"/>
                <a:round/>
                <a:headEnd/>
                <a:tailEnd/>
              </a:ln>
            </p:spPr>
            <p:txBody>
              <a:bodyPr/>
              <a:lstStyle/>
              <a:p>
                <a:endParaRPr lang="en-US"/>
              </a:p>
            </p:txBody>
          </p:sp>
          <p:sp>
            <p:nvSpPr>
              <p:cNvPr id="130151" name="Freeform 103"/>
              <p:cNvSpPr>
                <a:spLocks/>
              </p:cNvSpPr>
              <p:nvPr/>
            </p:nvSpPr>
            <p:spPr bwMode="auto">
              <a:xfrm>
                <a:off x="4114" y="3501"/>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52" name="Freeform 104"/>
              <p:cNvSpPr>
                <a:spLocks/>
              </p:cNvSpPr>
              <p:nvPr/>
            </p:nvSpPr>
            <p:spPr bwMode="auto">
              <a:xfrm>
                <a:off x="4127" y="3494"/>
                <a:ext cx="10" cy="7"/>
              </a:xfrm>
              <a:custGeom>
                <a:avLst/>
                <a:gdLst/>
                <a:ahLst/>
                <a:cxnLst>
                  <a:cxn ang="0">
                    <a:pos x="0" y="7"/>
                  </a:cxn>
                  <a:cxn ang="0">
                    <a:pos x="3" y="3"/>
                  </a:cxn>
                  <a:cxn ang="0">
                    <a:pos x="10" y="0"/>
                  </a:cxn>
                </a:cxnLst>
                <a:rect l="0" t="0" r="r" b="b"/>
                <a:pathLst>
                  <a:path w="10" h="7">
                    <a:moveTo>
                      <a:pt x="0" y="7"/>
                    </a:moveTo>
                    <a:lnTo>
                      <a:pt x="3" y="3"/>
                    </a:lnTo>
                    <a:lnTo>
                      <a:pt x="10" y="0"/>
                    </a:lnTo>
                  </a:path>
                </a:pathLst>
              </a:custGeom>
              <a:noFill/>
              <a:ln w="4763">
                <a:solidFill>
                  <a:srgbClr val="008080"/>
                </a:solidFill>
                <a:prstDash val="solid"/>
                <a:round/>
                <a:headEnd/>
                <a:tailEnd/>
              </a:ln>
            </p:spPr>
            <p:txBody>
              <a:bodyPr/>
              <a:lstStyle/>
              <a:p>
                <a:endParaRPr lang="en-US"/>
              </a:p>
            </p:txBody>
          </p:sp>
          <p:sp>
            <p:nvSpPr>
              <p:cNvPr id="130153" name="Freeform 105"/>
              <p:cNvSpPr>
                <a:spLocks/>
              </p:cNvSpPr>
              <p:nvPr/>
            </p:nvSpPr>
            <p:spPr bwMode="auto">
              <a:xfrm>
                <a:off x="4137" y="3491"/>
                <a:ext cx="12" cy="3"/>
              </a:xfrm>
              <a:custGeom>
                <a:avLst/>
                <a:gdLst/>
                <a:ahLst/>
                <a:cxnLst>
                  <a:cxn ang="0">
                    <a:pos x="0" y="3"/>
                  </a:cxn>
                  <a:cxn ang="0">
                    <a:pos x="6" y="0"/>
                  </a:cxn>
                  <a:cxn ang="0">
                    <a:pos x="12" y="0"/>
                  </a:cxn>
                </a:cxnLst>
                <a:rect l="0" t="0" r="r" b="b"/>
                <a:pathLst>
                  <a:path w="12" h="3">
                    <a:moveTo>
                      <a:pt x="0" y="3"/>
                    </a:moveTo>
                    <a:lnTo>
                      <a:pt x="6" y="0"/>
                    </a:lnTo>
                    <a:lnTo>
                      <a:pt x="12" y="0"/>
                    </a:lnTo>
                  </a:path>
                </a:pathLst>
              </a:custGeom>
              <a:noFill/>
              <a:ln w="4763">
                <a:solidFill>
                  <a:srgbClr val="008080"/>
                </a:solidFill>
                <a:prstDash val="solid"/>
                <a:round/>
                <a:headEnd/>
                <a:tailEnd/>
              </a:ln>
            </p:spPr>
            <p:txBody>
              <a:bodyPr/>
              <a:lstStyle/>
              <a:p>
                <a:endParaRPr lang="en-US"/>
              </a:p>
            </p:txBody>
          </p:sp>
          <p:sp>
            <p:nvSpPr>
              <p:cNvPr id="130154" name="Line 106"/>
              <p:cNvSpPr>
                <a:spLocks noChangeShapeType="1"/>
              </p:cNvSpPr>
              <p:nvPr/>
            </p:nvSpPr>
            <p:spPr bwMode="auto">
              <a:xfrm flipV="1">
                <a:off x="4149" y="3485"/>
                <a:ext cx="10" cy="6"/>
              </a:xfrm>
              <a:prstGeom prst="line">
                <a:avLst/>
              </a:prstGeom>
              <a:noFill/>
              <a:ln w="4763">
                <a:solidFill>
                  <a:srgbClr val="008080"/>
                </a:solidFill>
                <a:round/>
                <a:headEnd/>
                <a:tailEnd/>
              </a:ln>
            </p:spPr>
            <p:txBody>
              <a:bodyPr/>
              <a:lstStyle/>
              <a:p>
                <a:endParaRPr lang="en-US"/>
              </a:p>
            </p:txBody>
          </p:sp>
          <p:sp>
            <p:nvSpPr>
              <p:cNvPr id="130155" name="Freeform 107"/>
              <p:cNvSpPr>
                <a:spLocks/>
              </p:cNvSpPr>
              <p:nvPr/>
            </p:nvSpPr>
            <p:spPr bwMode="auto">
              <a:xfrm>
                <a:off x="4159" y="3475"/>
                <a:ext cx="13" cy="10"/>
              </a:xfrm>
              <a:custGeom>
                <a:avLst/>
                <a:gdLst/>
                <a:ahLst/>
                <a:cxnLst>
                  <a:cxn ang="0">
                    <a:pos x="0" y="10"/>
                  </a:cxn>
                  <a:cxn ang="0">
                    <a:pos x="7" y="6"/>
                  </a:cxn>
                  <a:cxn ang="0">
                    <a:pos x="13" y="0"/>
                  </a:cxn>
                </a:cxnLst>
                <a:rect l="0" t="0" r="r" b="b"/>
                <a:pathLst>
                  <a:path w="13" h="10">
                    <a:moveTo>
                      <a:pt x="0" y="10"/>
                    </a:moveTo>
                    <a:lnTo>
                      <a:pt x="7" y="6"/>
                    </a:lnTo>
                    <a:lnTo>
                      <a:pt x="13" y="0"/>
                    </a:lnTo>
                  </a:path>
                </a:pathLst>
              </a:custGeom>
              <a:noFill/>
              <a:ln w="4763">
                <a:solidFill>
                  <a:srgbClr val="008080"/>
                </a:solidFill>
                <a:prstDash val="solid"/>
                <a:round/>
                <a:headEnd/>
                <a:tailEnd/>
              </a:ln>
            </p:spPr>
            <p:txBody>
              <a:bodyPr/>
              <a:lstStyle/>
              <a:p>
                <a:endParaRPr lang="en-US"/>
              </a:p>
            </p:txBody>
          </p:sp>
          <p:sp>
            <p:nvSpPr>
              <p:cNvPr id="130156" name="Line 108"/>
              <p:cNvSpPr>
                <a:spLocks noChangeShapeType="1"/>
              </p:cNvSpPr>
              <p:nvPr/>
            </p:nvSpPr>
            <p:spPr bwMode="auto">
              <a:xfrm flipV="1">
                <a:off x="4172" y="3462"/>
                <a:ext cx="10" cy="13"/>
              </a:xfrm>
              <a:prstGeom prst="line">
                <a:avLst/>
              </a:prstGeom>
              <a:noFill/>
              <a:ln w="4763">
                <a:solidFill>
                  <a:srgbClr val="008080"/>
                </a:solidFill>
                <a:round/>
                <a:headEnd/>
                <a:tailEnd/>
              </a:ln>
            </p:spPr>
            <p:txBody>
              <a:bodyPr/>
              <a:lstStyle/>
              <a:p>
                <a:endParaRPr lang="en-US"/>
              </a:p>
            </p:txBody>
          </p:sp>
          <p:sp>
            <p:nvSpPr>
              <p:cNvPr id="130157" name="Freeform 109"/>
              <p:cNvSpPr>
                <a:spLocks/>
              </p:cNvSpPr>
              <p:nvPr/>
            </p:nvSpPr>
            <p:spPr bwMode="auto">
              <a:xfrm>
                <a:off x="4182" y="3446"/>
                <a:ext cx="12" cy="16"/>
              </a:xfrm>
              <a:custGeom>
                <a:avLst/>
                <a:gdLst/>
                <a:ahLst/>
                <a:cxnLst>
                  <a:cxn ang="0">
                    <a:pos x="0" y="16"/>
                  </a:cxn>
                  <a:cxn ang="0">
                    <a:pos x="6" y="10"/>
                  </a:cxn>
                  <a:cxn ang="0">
                    <a:pos x="12" y="0"/>
                  </a:cxn>
                </a:cxnLst>
                <a:rect l="0" t="0" r="r" b="b"/>
                <a:pathLst>
                  <a:path w="12" h="16">
                    <a:moveTo>
                      <a:pt x="0" y="16"/>
                    </a:moveTo>
                    <a:lnTo>
                      <a:pt x="6" y="10"/>
                    </a:lnTo>
                    <a:lnTo>
                      <a:pt x="12" y="0"/>
                    </a:lnTo>
                  </a:path>
                </a:pathLst>
              </a:custGeom>
              <a:noFill/>
              <a:ln w="4763">
                <a:solidFill>
                  <a:srgbClr val="008080"/>
                </a:solidFill>
                <a:prstDash val="solid"/>
                <a:round/>
                <a:headEnd/>
                <a:tailEnd/>
              </a:ln>
            </p:spPr>
            <p:txBody>
              <a:bodyPr/>
              <a:lstStyle/>
              <a:p>
                <a:endParaRPr lang="en-US"/>
              </a:p>
            </p:txBody>
          </p:sp>
          <p:sp>
            <p:nvSpPr>
              <p:cNvPr id="130158" name="Freeform 110"/>
              <p:cNvSpPr>
                <a:spLocks/>
              </p:cNvSpPr>
              <p:nvPr/>
            </p:nvSpPr>
            <p:spPr bwMode="auto">
              <a:xfrm>
                <a:off x="4194" y="3420"/>
                <a:ext cx="10" cy="26"/>
              </a:xfrm>
              <a:custGeom>
                <a:avLst/>
                <a:gdLst/>
                <a:ahLst/>
                <a:cxnLst>
                  <a:cxn ang="0">
                    <a:pos x="0" y="26"/>
                  </a:cxn>
                  <a:cxn ang="0">
                    <a:pos x="4" y="13"/>
                  </a:cxn>
                  <a:cxn ang="0">
                    <a:pos x="10" y="0"/>
                  </a:cxn>
                </a:cxnLst>
                <a:rect l="0" t="0" r="r" b="b"/>
                <a:pathLst>
                  <a:path w="10" h="26">
                    <a:moveTo>
                      <a:pt x="0" y="26"/>
                    </a:moveTo>
                    <a:lnTo>
                      <a:pt x="4" y="13"/>
                    </a:lnTo>
                    <a:lnTo>
                      <a:pt x="10" y="0"/>
                    </a:lnTo>
                  </a:path>
                </a:pathLst>
              </a:custGeom>
              <a:noFill/>
              <a:ln w="4763">
                <a:solidFill>
                  <a:srgbClr val="008080"/>
                </a:solidFill>
                <a:prstDash val="solid"/>
                <a:round/>
                <a:headEnd/>
                <a:tailEnd/>
              </a:ln>
            </p:spPr>
            <p:txBody>
              <a:bodyPr/>
              <a:lstStyle/>
              <a:p>
                <a:endParaRPr lang="en-US"/>
              </a:p>
            </p:txBody>
          </p:sp>
          <p:sp>
            <p:nvSpPr>
              <p:cNvPr id="130159" name="Freeform 111"/>
              <p:cNvSpPr>
                <a:spLocks/>
              </p:cNvSpPr>
              <p:nvPr/>
            </p:nvSpPr>
            <p:spPr bwMode="auto">
              <a:xfrm>
                <a:off x="4204" y="3394"/>
                <a:ext cx="13" cy="26"/>
              </a:xfrm>
              <a:custGeom>
                <a:avLst/>
                <a:gdLst/>
                <a:ahLst/>
                <a:cxnLst>
                  <a:cxn ang="0">
                    <a:pos x="0" y="26"/>
                  </a:cxn>
                  <a:cxn ang="0">
                    <a:pos x="6" y="13"/>
                  </a:cxn>
                  <a:cxn ang="0">
                    <a:pos x="13" y="0"/>
                  </a:cxn>
                </a:cxnLst>
                <a:rect l="0" t="0" r="r" b="b"/>
                <a:pathLst>
                  <a:path w="13" h="26">
                    <a:moveTo>
                      <a:pt x="0" y="26"/>
                    </a:moveTo>
                    <a:lnTo>
                      <a:pt x="6" y="13"/>
                    </a:lnTo>
                    <a:lnTo>
                      <a:pt x="13" y="0"/>
                    </a:lnTo>
                  </a:path>
                </a:pathLst>
              </a:custGeom>
              <a:noFill/>
              <a:ln w="4763">
                <a:solidFill>
                  <a:srgbClr val="008080"/>
                </a:solidFill>
                <a:prstDash val="solid"/>
                <a:round/>
                <a:headEnd/>
                <a:tailEnd/>
              </a:ln>
            </p:spPr>
            <p:txBody>
              <a:bodyPr/>
              <a:lstStyle/>
              <a:p>
                <a:endParaRPr lang="en-US"/>
              </a:p>
            </p:txBody>
          </p:sp>
          <p:sp>
            <p:nvSpPr>
              <p:cNvPr id="130160" name="Freeform 112"/>
              <p:cNvSpPr>
                <a:spLocks/>
              </p:cNvSpPr>
              <p:nvPr/>
            </p:nvSpPr>
            <p:spPr bwMode="auto">
              <a:xfrm>
                <a:off x="4217" y="3359"/>
                <a:ext cx="10" cy="35"/>
              </a:xfrm>
              <a:custGeom>
                <a:avLst/>
                <a:gdLst/>
                <a:ahLst/>
                <a:cxnLst>
                  <a:cxn ang="0">
                    <a:pos x="0" y="35"/>
                  </a:cxn>
                  <a:cxn ang="0">
                    <a:pos x="3" y="19"/>
                  </a:cxn>
                  <a:cxn ang="0">
                    <a:pos x="10" y="0"/>
                  </a:cxn>
                </a:cxnLst>
                <a:rect l="0" t="0" r="r" b="b"/>
                <a:pathLst>
                  <a:path w="10" h="35">
                    <a:moveTo>
                      <a:pt x="0" y="35"/>
                    </a:moveTo>
                    <a:lnTo>
                      <a:pt x="3" y="19"/>
                    </a:lnTo>
                    <a:lnTo>
                      <a:pt x="10" y="0"/>
                    </a:lnTo>
                  </a:path>
                </a:pathLst>
              </a:custGeom>
              <a:noFill/>
              <a:ln w="4763">
                <a:solidFill>
                  <a:srgbClr val="008080"/>
                </a:solidFill>
                <a:prstDash val="solid"/>
                <a:round/>
                <a:headEnd/>
                <a:tailEnd/>
              </a:ln>
            </p:spPr>
            <p:txBody>
              <a:bodyPr/>
              <a:lstStyle/>
              <a:p>
                <a:endParaRPr lang="en-US"/>
              </a:p>
            </p:txBody>
          </p:sp>
          <p:sp>
            <p:nvSpPr>
              <p:cNvPr id="130161" name="Freeform 113"/>
              <p:cNvSpPr>
                <a:spLocks/>
              </p:cNvSpPr>
              <p:nvPr/>
            </p:nvSpPr>
            <p:spPr bwMode="auto">
              <a:xfrm>
                <a:off x="4227" y="3320"/>
                <a:ext cx="12" cy="39"/>
              </a:xfrm>
              <a:custGeom>
                <a:avLst/>
                <a:gdLst/>
                <a:ahLst/>
                <a:cxnLst>
                  <a:cxn ang="0">
                    <a:pos x="0" y="39"/>
                  </a:cxn>
                  <a:cxn ang="0">
                    <a:pos x="6" y="20"/>
                  </a:cxn>
                  <a:cxn ang="0">
                    <a:pos x="12" y="0"/>
                  </a:cxn>
                </a:cxnLst>
                <a:rect l="0" t="0" r="r" b="b"/>
                <a:pathLst>
                  <a:path w="12" h="39">
                    <a:moveTo>
                      <a:pt x="0" y="39"/>
                    </a:moveTo>
                    <a:lnTo>
                      <a:pt x="6" y="20"/>
                    </a:lnTo>
                    <a:lnTo>
                      <a:pt x="12" y="0"/>
                    </a:lnTo>
                  </a:path>
                </a:pathLst>
              </a:custGeom>
              <a:noFill/>
              <a:ln w="4763">
                <a:solidFill>
                  <a:srgbClr val="008080"/>
                </a:solidFill>
                <a:prstDash val="solid"/>
                <a:round/>
                <a:headEnd/>
                <a:tailEnd/>
              </a:ln>
            </p:spPr>
            <p:txBody>
              <a:bodyPr/>
              <a:lstStyle/>
              <a:p>
                <a:endParaRPr lang="en-US"/>
              </a:p>
            </p:txBody>
          </p:sp>
          <p:sp>
            <p:nvSpPr>
              <p:cNvPr id="130162" name="Line 114"/>
              <p:cNvSpPr>
                <a:spLocks noChangeShapeType="1"/>
              </p:cNvSpPr>
              <p:nvPr/>
            </p:nvSpPr>
            <p:spPr bwMode="auto">
              <a:xfrm flipV="1">
                <a:off x="4239" y="3279"/>
                <a:ext cx="10" cy="41"/>
              </a:xfrm>
              <a:prstGeom prst="line">
                <a:avLst/>
              </a:prstGeom>
              <a:noFill/>
              <a:ln w="4763">
                <a:solidFill>
                  <a:srgbClr val="008080"/>
                </a:solidFill>
                <a:round/>
                <a:headEnd/>
                <a:tailEnd/>
              </a:ln>
            </p:spPr>
            <p:txBody>
              <a:bodyPr/>
              <a:lstStyle/>
              <a:p>
                <a:endParaRPr lang="en-US"/>
              </a:p>
            </p:txBody>
          </p:sp>
          <p:sp>
            <p:nvSpPr>
              <p:cNvPr id="130163" name="Line 115"/>
              <p:cNvSpPr>
                <a:spLocks noChangeShapeType="1"/>
              </p:cNvSpPr>
              <p:nvPr/>
            </p:nvSpPr>
            <p:spPr bwMode="auto">
              <a:xfrm flipV="1">
                <a:off x="4249" y="3230"/>
                <a:ext cx="10" cy="49"/>
              </a:xfrm>
              <a:prstGeom prst="line">
                <a:avLst/>
              </a:prstGeom>
              <a:noFill/>
              <a:ln w="4763">
                <a:solidFill>
                  <a:srgbClr val="008080"/>
                </a:solidFill>
                <a:round/>
                <a:headEnd/>
                <a:tailEnd/>
              </a:ln>
            </p:spPr>
            <p:txBody>
              <a:bodyPr/>
              <a:lstStyle/>
              <a:p>
                <a:endParaRPr lang="en-US"/>
              </a:p>
            </p:txBody>
          </p:sp>
          <p:sp>
            <p:nvSpPr>
              <p:cNvPr id="130164" name="Freeform 116"/>
              <p:cNvSpPr>
                <a:spLocks/>
              </p:cNvSpPr>
              <p:nvPr/>
            </p:nvSpPr>
            <p:spPr bwMode="auto">
              <a:xfrm>
                <a:off x="4259" y="3176"/>
                <a:ext cx="12" cy="54"/>
              </a:xfrm>
              <a:custGeom>
                <a:avLst/>
                <a:gdLst/>
                <a:ahLst/>
                <a:cxnLst>
                  <a:cxn ang="0">
                    <a:pos x="0" y="54"/>
                  </a:cxn>
                  <a:cxn ang="0">
                    <a:pos x="6" y="29"/>
                  </a:cxn>
                  <a:cxn ang="0">
                    <a:pos x="12" y="0"/>
                  </a:cxn>
                </a:cxnLst>
                <a:rect l="0" t="0" r="r" b="b"/>
                <a:pathLst>
                  <a:path w="12" h="54">
                    <a:moveTo>
                      <a:pt x="0" y="54"/>
                    </a:moveTo>
                    <a:lnTo>
                      <a:pt x="6" y="29"/>
                    </a:lnTo>
                    <a:lnTo>
                      <a:pt x="12" y="0"/>
                    </a:lnTo>
                  </a:path>
                </a:pathLst>
              </a:custGeom>
              <a:noFill/>
              <a:ln w="4763">
                <a:solidFill>
                  <a:srgbClr val="008080"/>
                </a:solidFill>
                <a:prstDash val="solid"/>
                <a:round/>
                <a:headEnd/>
                <a:tailEnd/>
              </a:ln>
            </p:spPr>
            <p:txBody>
              <a:bodyPr/>
              <a:lstStyle/>
              <a:p>
                <a:endParaRPr lang="en-US"/>
              </a:p>
            </p:txBody>
          </p:sp>
          <p:sp>
            <p:nvSpPr>
              <p:cNvPr id="130165" name="Freeform 117"/>
              <p:cNvSpPr>
                <a:spLocks/>
              </p:cNvSpPr>
              <p:nvPr/>
            </p:nvSpPr>
            <p:spPr bwMode="auto">
              <a:xfrm>
                <a:off x="4271" y="3118"/>
                <a:ext cx="10" cy="58"/>
              </a:xfrm>
              <a:custGeom>
                <a:avLst/>
                <a:gdLst/>
                <a:ahLst/>
                <a:cxnLst>
                  <a:cxn ang="0">
                    <a:pos x="0" y="58"/>
                  </a:cxn>
                  <a:cxn ang="0">
                    <a:pos x="4" y="29"/>
                  </a:cxn>
                  <a:cxn ang="0">
                    <a:pos x="10" y="0"/>
                  </a:cxn>
                </a:cxnLst>
                <a:rect l="0" t="0" r="r" b="b"/>
                <a:pathLst>
                  <a:path w="10" h="58">
                    <a:moveTo>
                      <a:pt x="0" y="58"/>
                    </a:moveTo>
                    <a:lnTo>
                      <a:pt x="4" y="29"/>
                    </a:lnTo>
                    <a:lnTo>
                      <a:pt x="10" y="0"/>
                    </a:lnTo>
                  </a:path>
                </a:pathLst>
              </a:custGeom>
              <a:noFill/>
              <a:ln w="4763">
                <a:solidFill>
                  <a:srgbClr val="008080"/>
                </a:solidFill>
                <a:prstDash val="solid"/>
                <a:round/>
                <a:headEnd/>
                <a:tailEnd/>
              </a:ln>
            </p:spPr>
            <p:txBody>
              <a:bodyPr/>
              <a:lstStyle/>
              <a:p>
                <a:endParaRPr lang="en-US"/>
              </a:p>
            </p:txBody>
          </p:sp>
          <p:sp>
            <p:nvSpPr>
              <p:cNvPr id="130166" name="Freeform 118"/>
              <p:cNvSpPr>
                <a:spLocks/>
              </p:cNvSpPr>
              <p:nvPr/>
            </p:nvSpPr>
            <p:spPr bwMode="auto">
              <a:xfrm>
                <a:off x="4281" y="3063"/>
                <a:ext cx="13" cy="55"/>
              </a:xfrm>
              <a:custGeom>
                <a:avLst/>
                <a:gdLst/>
                <a:ahLst/>
                <a:cxnLst>
                  <a:cxn ang="0">
                    <a:pos x="0" y="55"/>
                  </a:cxn>
                  <a:cxn ang="0">
                    <a:pos x="7" y="29"/>
                  </a:cxn>
                  <a:cxn ang="0">
                    <a:pos x="13" y="0"/>
                  </a:cxn>
                </a:cxnLst>
                <a:rect l="0" t="0" r="r" b="b"/>
                <a:pathLst>
                  <a:path w="13" h="55">
                    <a:moveTo>
                      <a:pt x="0" y="55"/>
                    </a:moveTo>
                    <a:lnTo>
                      <a:pt x="7" y="29"/>
                    </a:lnTo>
                    <a:lnTo>
                      <a:pt x="13" y="0"/>
                    </a:lnTo>
                  </a:path>
                </a:pathLst>
              </a:custGeom>
              <a:noFill/>
              <a:ln w="4763">
                <a:solidFill>
                  <a:srgbClr val="008080"/>
                </a:solidFill>
                <a:prstDash val="solid"/>
                <a:round/>
                <a:headEnd/>
                <a:tailEnd/>
              </a:ln>
            </p:spPr>
            <p:txBody>
              <a:bodyPr/>
              <a:lstStyle/>
              <a:p>
                <a:endParaRPr lang="en-US"/>
              </a:p>
            </p:txBody>
          </p:sp>
          <p:sp>
            <p:nvSpPr>
              <p:cNvPr id="130167" name="Freeform 119"/>
              <p:cNvSpPr>
                <a:spLocks/>
              </p:cNvSpPr>
              <p:nvPr/>
            </p:nvSpPr>
            <p:spPr bwMode="auto">
              <a:xfrm>
                <a:off x="4294" y="2995"/>
                <a:ext cx="10" cy="68"/>
              </a:xfrm>
              <a:custGeom>
                <a:avLst/>
                <a:gdLst/>
                <a:ahLst/>
                <a:cxnLst>
                  <a:cxn ang="0">
                    <a:pos x="0" y="68"/>
                  </a:cxn>
                  <a:cxn ang="0">
                    <a:pos x="3" y="52"/>
                  </a:cxn>
                  <a:cxn ang="0">
                    <a:pos x="3" y="32"/>
                  </a:cxn>
                  <a:cxn ang="0">
                    <a:pos x="6" y="16"/>
                  </a:cxn>
                  <a:cxn ang="0">
                    <a:pos x="10" y="0"/>
                  </a:cxn>
                </a:cxnLst>
                <a:rect l="0" t="0" r="r" b="b"/>
                <a:pathLst>
                  <a:path w="10" h="68">
                    <a:moveTo>
                      <a:pt x="0" y="68"/>
                    </a:moveTo>
                    <a:lnTo>
                      <a:pt x="3" y="52"/>
                    </a:lnTo>
                    <a:lnTo>
                      <a:pt x="3" y="32"/>
                    </a:lnTo>
                    <a:lnTo>
                      <a:pt x="6" y="16"/>
                    </a:lnTo>
                    <a:lnTo>
                      <a:pt x="10" y="0"/>
                    </a:lnTo>
                  </a:path>
                </a:pathLst>
              </a:custGeom>
              <a:noFill/>
              <a:ln w="4763">
                <a:solidFill>
                  <a:srgbClr val="008080"/>
                </a:solidFill>
                <a:prstDash val="solid"/>
                <a:round/>
                <a:headEnd/>
                <a:tailEnd/>
              </a:ln>
            </p:spPr>
            <p:txBody>
              <a:bodyPr/>
              <a:lstStyle/>
              <a:p>
                <a:endParaRPr lang="en-US"/>
              </a:p>
            </p:txBody>
          </p:sp>
          <p:sp>
            <p:nvSpPr>
              <p:cNvPr id="130168" name="Freeform 120"/>
              <p:cNvSpPr>
                <a:spLocks/>
              </p:cNvSpPr>
              <p:nvPr/>
            </p:nvSpPr>
            <p:spPr bwMode="auto">
              <a:xfrm>
                <a:off x="4304" y="2941"/>
                <a:ext cx="12" cy="54"/>
              </a:xfrm>
              <a:custGeom>
                <a:avLst/>
                <a:gdLst/>
                <a:ahLst/>
                <a:cxnLst>
                  <a:cxn ang="0">
                    <a:pos x="0" y="54"/>
                  </a:cxn>
                  <a:cxn ang="0">
                    <a:pos x="6" y="25"/>
                  </a:cxn>
                  <a:cxn ang="0">
                    <a:pos x="12" y="0"/>
                  </a:cxn>
                </a:cxnLst>
                <a:rect l="0" t="0" r="r" b="b"/>
                <a:pathLst>
                  <a:path w="12" h="54">
                    <a:moveTo>
                      <a:pt x="0" y="54"/>
                    </a:moveTo>
                    <a:lnTo>
                      <a:pt x="6" y="25"/>
                    </a:lnTo>
                    <a:lnTo>
                      <a:pt x="12" y="0"/>
                    </a:lnTo>
                  </a:path>
                </a:pathLst>
              </a:custGeom>
              <a:noFill/>
              <a:ln w="4763">
                <a:solidFill>
                  <a:srgbClr val="008080"/>
                </a:solidFill>
                <a:prstDash val="solid"/>
                <a:round/>
                <a:headEnd/>
                <a:tailEnd/>
              </a:ln>
            </p:spPr>
            <p:txBody>
              <a:bodyPr/>
              <a:lstStyle/>
              <a:p>
                <a:endParaRPr lang="en-US"/>
              </a:p>
            </p:txBody>
          </p:sp>
          <p:sp>
            <p:nvSpPr>
              <p:cNvPr id="130169" name="Freeform 121"/>
              <p:cNvSpPr>
                <a:spLocks/>
              </p:cNvSpPr>
              <p:nvPr/>
            </p:nvSpPr>
            <p:spPr bwMode="auto">
              <a:xfrm>
                <a:off x="4316" y="2876"/>
                <a:ext cx="10" cy="65"/>
              </a:xfrm>
              <a:custGeom>
                <a:avLst/>
                <a:gdLst/>
                <a:ahLst/>
                <a:cxnLst>
                  <a:cxn ang="0">
                    <a:pos x="0" y="65"/>
                  </a:cxn>
                  <a:cxn ang="0">
                    <a:pos x="4" y="32"/>
                  </a:cxn>
                  <a:cxn ang="0">
                    <a:pos x="7" y="16"/>
                  </a:cxn>
                  <a:cxn ang="0">
                    <a:pos x="10" y="0"/>
                  </a:cxn>
                </a:cxnLst>
                <a:rect l="0" t="0" r="r" b="b"/>
                <a:pathLst>
                  <a:path w="10" h="65">
                    <a:moveTo>
                      <a:pt x="0" y="65"/>
                    </a:moveTo>
                    <a:lnTo>
                      <a:pt x="4" y="32"/>
                    </a:lnTo>
                    <a:lnTo>
                      <a:pt x="7" y="16"/>
                    </a:lnTo>
                    <a:lnTo>
                      <a:pt x="10" y="0"/>
                    </a:lnTo>
                  </a:path>
                </a:pathLst>
              </a:custGeom>
              <a:noFill/>
              <a:ln w="4763">
                <a:solidFill>
                  <a:srgbClr val="008080"/>
                </a:solidFill>
                <a:prstDash val="solid"/>
                <a:round/>
                <a:headEnd/>
                <a:tailEnd/>
              </a:ln>
            </p:spPr>
            <p:txBody>
              <a:bodyPr/>
              <a:lstStyle/>
              <a:p>
                <a:endParaRPr lang="en-US"/>
              </a:p>
            </p:txBody>
          </p:sp>
          <p:sp>
            <p:nvSpPr>
              <p:cNvPr id="130170" name="Freeform 122"/>
              <p:cNvSpPr>
                <a:spLocks/>
              </p:cNvSpPr>
              <p:nvPr/>
            </p:nvSpPr>
            <p:spPr bwMode="auto">
              <a:xfrm>
                <a:off x="4326" y="2828"/>
                <a:ext cx="13" cy="48"/>
              </a:xfrm>
              <a:custGeom>
                <a:avLst/>
                <a:gdLst/>
                <a:ahLst/>
                <a:cxnLst>
                  <a:cxn ang="0">
                    <a:pos x="0" y="48"/>
                  </a:cxn>
                  <a:cxn ang="0">
                    <a:pos x="6" y="22"/>
                  </a:cxn>
                  <a:cxn ang="0">
                    <a:pos x="13" y="0"/>
                  </a:cxn>
                </a:cxnLst>
                <a:rect l="0" t="0" r="r" b="b"/>
                <a:pathLst>
                  <a:path w="13" h="48">
                    <a:moveTo>
                      <a:pt x="0" y="48"/>
                    </a:moveTo>
                    <a:lnTo>
                      <a:pt x="6" y="22"/>
                    </a:lnTo>
                    <a:lnTo>
                      <a:pt x="13" y="0"/>
                    </a:lnTo>
                  </a:path>
                </a:pathLst>
              </a:custGeom>
              <a:noFill/>
              <a:ln w="4763">
                <a:solidFill>
                  <a:srgbClr val="008080"/>
                </a:solidFill>
                <a:prstDash val="solid"/>
                <a:round/>
                <a:headEnd/>
                <a:tailEnd/>
              </a:ln>
            </p:spPr>
            <p:txBody>
              <a:bodyPr/>
              <a:lstStyle/>
              <a:p>
                <a:endParaRPr lang="en-US"/>
              </a:p>
            </p:txBody>
          </p:sp>
          <p:sp>
            <p:nvSpPr>
              <p:cNvPr id="130171" name="Freeform 123"/>
              <p:cNvSpPr>
                <a:spLocks/>
              </p:cNvSpPr>
              <p:nvPr/>
            </p:nvSpPr>
            <p:spPr bwMode="auto">
              <a:xfrm>
                <a:off x="4339" y="2773"/>
                <a:ext cx="9" cy="55"/>
              </a:xfrm>
              <a:custGeom>
                <a:avLst/>
                <a:gdLst/>
                <a:ahLst/>
                <a:cxnLst>
                  <a:cxn ang="0">
                    <a:pos x="0" y="55"/>
                  </a:cxn>
                  <a:cxn ang="0">
                    <a:pos x="3" y="26"/>
                  </a:cxn>
                  <a:cxn ang="0">
                    <a:pos x="9" y="0"/>
                  </a:cxn>
                </a:cxnLst>
                <a:rect l="0" t="0" r="r" b="b"/>
                <a:pathLst>
                  <a:path w="9" h="55">
                    <a:moveTo>
                      <a:pt x="0" y="55"/>
                    </a:moveTo>
                    <a:lnTo>
                      <a:pt x="3" y="26"/>
                    </a:lnTo>
                    <a:lnTo>
                      <a:pt x="9" y="0"/>
                    </a:lnTo>
                  </a:path>
                </a:pathLst>
              </a:custGeom>
              <a:noFill/>
              <a:ln w="4763">
                <a:solidFill>
                  <a:srgbClr val="008080"/>
                </a:solidFill>
                <a:prstDash val="solid"/>
                <a:round/>
                <a:headEnd/>
                <a:tailEnd/>
              </a:ln>
            </p:spPr>
            <p:txBody>
              <a:bodyPr/>
              <a:lstStyle/>
              <a:p>
                <a:endParaRPr lang="en-US"/>
              </a:p>
            </p:txBody>
          </p:sp>
          <p:sp>
            <p:nvSpPr>
              <p:cNvPr id="130172" name="Freeform 124"/>
              <p:cNvSpPr>
                <a:spLocks/>
              </p:cNvSpPr>
              <p:nvPr/>
            </p:nvSpPr>
            <p:spPr bwMode="auto">
              <a:xfrm>
                <a:off x="4348" y="2725"/>
                <a:ext cx="13" cy="48"/>
              </a:xfrm>
              <a:custGeom>
                <a:avLst/>
                <a:gdLst/>
                <a:ahLst/>
                <a:cxnLst>
                  <a:cxn ang="0">
                    <a:pos x="0" y="48"/>
                  </a:cxn>
                  <a:cxn ang="0">
                    <a:pos x="7" y="22"/>
                  </a:cxn>
                  <a:cxn ang="0">
                    <a:pos x="13" y="0"/>
                  </a:cxn>
                </a:cxnLst>
                <a:rect l="0" t="0" r="r" b="b"/>
                <a:pathLst>
                  <a:path w="13" h="48">
                    <a:moveTo>
                      <a:pt x="0" y="48"/>
                    </a:moveTo>
                    <a:lnTo>
                      <a:pt x="7" y="22"/>
                    </a:lnTo>
                    <a:lnTo>
                      <a:pt x="13" y="0"/>
                    </a:lnTo>
                  </a:path>
                </a:pathLst>
              </a:custGeom>
              <a:noFill/>
              <a:ln w="4763">
                <a:solidFill>
                  <a:srgbClr val="008080"/>
                </a:solidFill>
                <a:prstDash val="solid"/>
                <a:round/>
                <a:headEnd/>
                <a:tailEnd/>
              </a:ln>
            </p:spPr>
            <p:txBody>
              <a:bodyPr/>
              <a:lstStyle/>
              <a:p>
                <a:endParaRPr lang="en-US"/>
              </a:p>
            </p:txBody>
          </p:sp>
          <p:sp>
            <p:nvSpPr>
              <p:cNvPr id="130173" name="Freeform 125"/>
              <p:cNvSpPr>
                <a:spLocks/>
              </p:cNvSpPr>
              <p:nvPr/>
            </p:nvSpPr>
            <p:spPr bwMode="auto">
              <a:xfrm>
                <a:off x="4361" y="2673"/>
                <a:ext cx="10" cy="52"/>
              </a:xfrm>
              <a:custGeom>
                <a:avLst/>
                <a:gdLst/>
                <a:ahLst/>
                <a:cxnLst>
                  <a:cxn ang="0">
                    <a:pos x="0" y="52"/>
                  </a:cxn>
                  <a:cxn ang="0">
                    <a:pos x="4" y="26"/>
                  </a:cxn>
                  <a:cxn ang="0">
                    <a:pos x="10" y="0"/>
                  </a:cxn>
                </a:cxnLst>
                <a:rect l="0" t="0" r="r" b="b"/>
                <a:pathLst>
                  <a:path w="10" h="52">
                    <a:moveTo>
                      <a:pt x="0" y="52"/>
                    </a:moveTo>
                    <a:lnTo>
                      <a:pt x="4" y="26"/>
                    </a:lnTo>
                    <a:lnTo>
                      <a:pt x="10" y="0"/>
                    </a:lnTo>
                  </a:path>
                </a:pathLst>
              </a:custGeom>
              <a:noFill/>
              <a:ln w="4763">
                <a:solidFill>
                  <a:srgbClr val="008080"/>
                </a:solidFill>
                <a:prstDash val="solid"/>
                <a:round/>
                <a:headEnd/>
                <a:tailEnd/>
              </a:ln>
            </p:spPr>
            <p:txBody>
              <a:bodyPr/>
              <a:lstStyle/>
              <a:p>
                <a:endParaRPr lang="en-US"/>
              </a:p>
            </p:txBody>
          </p:sp>
          <p:sp>
            <p:nvSpPr>
              <p:cNvPr id="130174" name="Freeform 126"/>
              <p:cNvSpPr>
                <a:spLocks/>
              </p:cNvSpPr>
              <p:nvPr/>
            </p:nvSpPr>
            <p:spPr bwMode="auto">
              <a:xfrm>
                <a:off x="4371" y="2635"/>
                <a:ext cx="13" cy="38"/>
              </a:xfrm>
              <a:custGeom>
                <a:avLst/>
                <a:gdLst/>
                <a:ahLst/>
                <a:cxnLst>
                  <a:cxn ang="0">
                    <a:pos x="0" y="38"/>
                  </a:cxn>
                  <a:cxn ang="0">
                    <a:pos x="6" y="19"/>
                  </a:cxn>
                  <a:cxn ang="0">
                    <a:pos x="13" y="0"/>
                  </a:cxn>
                </a:cxnLst>
                <a:rect l="0" t="0" r="r" b="b"/>
                <a:pathLst>
                  <a:path w="13" h="38">
                    <a:moveTo>
                      <a:pt x="0" y="38"/>
                    </a:moveTo>
                    <a:lnTo>
                      <a:pt x="6" y="19"/>
                    </a:lnTo>
                    <a:lnTo>
                      <a:pt x="13" y="0"/>
                    </a:lnTo>
                  </a:path>
                </a:pathLst>
              </a:custGeom>
              <a:noFill/>
              <a:ln w="4763">
                <a:solidFill>
                  <a:srgbClr val="008080"/>
                </a:solidFill>
                <a:prstDash val="solid"/>
                <a:round/>
                <a:headEnd/>
                <a:tailEnd/>
              </a:ln>
            </p:spPr>
            <p:txBody>
              <a:bodyPr/>
              <a:lstStyle/>
              <a:p>
                <a:endParaRPr lang="en-US"/>
              </a:p>
            </p:txBody>
          </p:sp>
          <p:sp>
            <p:nvSpPr>
              <p:cNvPr id="130175" name="Freeform 127"/>
              <p:cNvSpPr>
                <a:spLocks/>
              </p:cNvSpPr>
              <p:nvPr/>
            </p:nvSpPr>
            <p:spPr bwMode="auto">
              <a:xfrm>
                <a:off x="4384" y="2593"/>
                <a:ext cx="9" cy="42"/>
              </a:xfrm>
              <a:custGeom>
                <a:avLst/>
                <a:gdLst/>
                <a:ahLst/>
                <a:cxnLst>
                  <a:cxn ang="0">
                    <a:pos x="0" y="42"/>
                  </a:cxn>
                  <a:cxn ang="0">
                    <a:pos x="3" y="19"/>
                  </a:cxn>
                  <a:cxn ang="0">
                    <a:pos x="6" y="10"/>
                  </a:cxn>
                  <a:cxn ang="0">
                    <a:pos x="9" y="0"/>
                  </a:cxn>
                </a:cxnLst>
                <a:rect l="0" t="0" r="r" b="b"/>
                <a:pathLst>
                  <a:path w="9" h="42">
                    <a:moveTo>
                      <a:pt x="0" y="42"/>
                    </a:moveTo>
                    <a:lnTo>
                      <a:pt x="3" y="19"/>
                    </a:lnTo>
                    <a:lnTo>
                      <a:pt x="6" y="10"/>
                    </a:lnTo>
                    <a:lnTo>
                      <a:pt x="9" y="0"/>
                    </a:lnTo>
                  </a:path>
                </a:pathLst>
              </a:custGeom>
              <a:noFill/>
              <a:ln w="4763">
                <a:solidFill>
                  <a:srgbClr val="008080"/>
                </a:solidFill>
                <a:prstDash val="solid"/>
                <a:round/>
                <a:headEnd/>
                <a:tailEnd/>
              </a:ln>
            </p:spPr>
            <p:txBody>
              <a:bodyPr/>
              <a:lstStyle/>
              <a:p>
                <a:endParaRPr lang="en-US"/>
              </a:p>
            </p:txBody>
          </p:sp>
          <p:sp>
            <p:nvSpPr>
              <p:cNvPr id="130176" name="Freeform 128"/>
              <p:cNvSpPr>
                <a:spLocks/>
              </p:cNvSpPr>
              <p:nvPr/>
            </p:nvSpPr>
            <p:spPr bwMode="auto">
              <a:xfrm>
                <a:off x="4393" y="2574"/>
                <a:ext cx="13" cy="19"/>
              </a:xfrm>
              <a:custGeom>
                <a:avLst/>
                <a:gdLst/>
                <a:ahLst/>
                <a:cxnLst>
                  <a:cxn ang="0">
                    <a:pos x="0" y="19"/>
                  </a:cxn>
                  <a:cxn ang="0">
                    <a:pos x="4" y="13"/>
                  </a:cxn>
                  <a:cxn ang="0">
                    <a:pos x="7" y="9"/>
                  </a:cxn>
                  <a:cxn ang="0">
                    <a:pos x="13" y="0"/>
                  </a:cxn>
                </a:cxnLst>
                <a:rect l="0" t="0" r="r" b="b"/>
                <a:pathLst>
                  <a:path w="13" h="19">
                    <a:moveTo>
                      <a:pt x="0" y="19"/>
                    </a:moveTo>
                    <a:lnTo>
                      <a:pt x="4" y="13"/>
                    </a:lnTo>
                    <a:lnTo>
                      <a:pt x="7" y="9"/>
                    </a:lnTo>
                    <a:lnTo>
                      <a:pt x="13" y="0"/>
                    </a:lnTo>
                  </a:path>
                </a:pathLst>
              </a:custGeom>
              <a:noFill/>
              <a:ln w="4763">
                <a:solidFill>
                  <a:srgbClr val="008080"/>
                </a:solidFill>
                <a:prstDash val="solid"/>
                <a:round/>
                <a:headEnd/>
                <a:tailEnd/>
              </a:ln>
            </p:spPr>
            <p:txBody>
              <a:bodyPr/>
              <a:lstStyle/>
              <a:p>
                <a:endParaRPr lang="en-US"/>
              </a:p>
            </p:txBody>
          </p:sp>
          <p:sp>
            <p:nvSpPr>
              <p:cNvPr id="130177" name="Line 129"/>
              <p:cNvSpPr>
                <a:spLocks noChangeShapeType="1"/>
              </p:cNvSpPr>
              <p:nvPr/>
            </p:nvSpPr>
            <p:spPr bwMode="auto">
              <a:xfrm flipV="1">
                <a:off x="4406" y="2551"/>
                <a:ext cx="10" cy="23"/>
              </a:xfrm>
              <a:prstGeom prst="line">
                <a:avLst/>
              </a:prstGeom>
              <a:noFill/>
              <a:ln w="4763">
                <a:solidFill>
                  <a:srgbClr val="008080"/>
                </a:solidFill>
                <a:round/>
                <a:headEnd/>
                <a:tailEnd/>
              </a:ln>
            </p:spPr>
            <p:txBody>
              <a:bodyPr/>
              <a:lstStyle/>
              <a:p>
                <a:endParaRPr lang="en-US"/>
              </a:p>
            </p:txBody>
          </p:sp>
          <p:sp>
            <p:nvSpPr>
              <p:cNvPr id="130178" name="Freeform 130"/>
              <p:cNvSpPr>
                <a:spLocks/>
              </p:cNvSpPr>
              <p:nvPr/>
            </p:nvSpPr>
            <p:spPr bwMode="auto">
              <a:xfrm>
                <a:off x="4416" y="2525"/>
                <a:ext cx="13" cy="26"/>
              </a:xfrm>
              <a:custGeom>
                <a:avLst/>
                <a:gdLst/>
                <a:ahLst/>
                <a:cxnLst>
                  <a:cxn ang="0">
                    <a:pos x="0" y="26"/>
                  </a:cxn>
                  <a:cxn ang="0">
                    <a:pos x="6" y="13"/>
                  </a:cxn>
                  <a:cxn ang="0">
                    <a:pos x="13" y="0"/>
                  </a:cxn>
                </a:cxnLst>
                <a:rect l="0" t="0" r="r" b="b"/>
                <a:pathLst>
                  <a:path w="13" h="26">
                    <a:moveTo>
                      <a:pt x="0" y="26"/>
                    </a:moveTo>
                    <a:lnTo>
                      <a:pt x="6" y="13"/>
                    </a:lnTo>
                    <a:lnTo>
                      <a:pt x="13" y="0"/>
                    </a:lnTo>
                  </a:path>
                </a:pathLst>
              </a:custGeom>
              <a:noFill/>
              <a:ln w="4763">
                <a:solidFill>
                  <a:srgbClr val="008080"/>
                </a:solidFill>
                <a:prstDash val="solid"/>
                <a:round/>
                <a:headEnd/>
                <a:tailEnd/>
              </a:ln>
            </p:spPr>
            <p:txBody>
              <a:bodyPr/>
              <a:lstStyle/>
              <a:p>
                <a:endParaRPr lang="en-US"/>
              </a:p>
            </p:txBody>
          </p:sp>
          <p:sp>
            <p:nvSpPr>
              <p:cNvPr id="130179" name="Freeform 131"/>
              <p:cNvSpPr>
                <a:spLocks/>
              </p:cNvSpPr>
              <p:nvPr/>
            </p:nvSpPr>
            <p:spPr bwMode="auto">
              <a:xfrm>
                <a:off x="4429" y="2516"/>
                <a:ext cx="9" cy="9"/>
              </a:xfrm>
              <a:custGeom>
                <a:avLst/>
                <a:gdLst/>
                <a:ahLst/>
                <a:cxnLst>
                  <a:cxn ang="0">
                    <a:pos x="0" y="9"/>
                  </a:cxn>
                  <a:cxn ang="0">
                    <a:pos x="3" y="3"/>
                  </a:cxn>
                  <a:cxn ang="0">
                    <a:pos x="9" y="0"/>
                  </a:cxn>
                </a:cxnLst>
                <a:rect l="0" t="0" r="r" b="b"/>
                <a:pathLst>
                  <a:path w="9" h="9">
                    <a:moveTo>
                      <a:pt x="0" y="9"/>
                    </a:moveTo>
                    <a:lnTo>
                      <a:pt x="3" y="3"/>
                    </a:lnTo>
                    <a:lnTo>
                      <a:pt x="9" y="0"/>
                    </a:lnTo>
                  </a:path>
                </a:pathLst>
              </a:custGeom>
              <a:noFill/>
              <a:ln w="4763">
                <a:solidFill>
                  <a:srgbClr val="008080"/>
                </a:solidFill>
                <a:prstDash val="solid"/>
                <a:round/>
                <a:headEnd/>
                <a:tailEnd/>
              </a:ln>
            </p:spPr>
            <p:txBody>
              <a:bodyPr/>
              <a:lstStyle/>
              <a:p>
                <a:endParaRPr lang="en-US"/>
              </a:p>
            </p:txBody>
          </p:sp>
          <p:sp>
            <p:nvSpPr>
              <p:cNvPr id="130180" name="Freeform 132"/>
              <p:cNvSpPr>
                <a:spLocks/>
              </p:cNvSpPr>
              <p:nvPr/>
            </p:nvSpPr>
            <p:spPr bwMode="auto">
              <a:xfrm>
                <a:off x="4438" y="2516"/>
                <a:ext cx="13" cy="9"/>
              </a:xfrm>
              <a:custGeom>
                <a:avLst/>
                <a:gdLst/>
                <a:ahLst/>
                <a:cxnLst>
                  <a:cxn ang="0">
                    <a:pos x="0" y="0"/>
                  </a:cxn>
                  <a:cxn ang="0">
                    <a:pos x="4" y="0"/>
                  </a:cxn>
                  <a:cxn ang="0">
                    <a:pos x="7" y="3"/>
                  </a:cxn>
                  <a:cxn ang="0">
                    <a:pos x="10" y="6"/>
                  </a:cxn>
                  <a:cxn ang="0">
                    <a:pos x="13" y="9"/>
                  </a:cxn>
                </a:cxnLst>
                <a:rect l="0" t="0" r="r" b="b"/>
                <a:pathLst>
                  <a:path w="13" h="9">
                    <a:moveTo>
                      <a:pt x="0" y="0"/>
                    </a:moveTo>
                    <a:lnTo>
                      <a:pt x="4" y="0"/>
                    </a:lnTo>
                    <a:lnTo>
                      <a:pt x="7" y="3"/>
                    </a:lnTo>
                    <a:lnTo>
                      <a:pt x="10" y="6"/>
                    </a:lnTo>
                    <a:lnTo>
                      <a:pt x="13" y="9"/>
                    </a:lnTo>
                  </a:path>
                </a:pathLst>
              </a:custGeom>
              <a:noFill/>
              <a:ln w="4763">
                <a:solidFill>
                  <a:srgbClr val="008080"/>
                </a:solidFill>
                <a:prstDash val="solid"/>
                <a:round/>
                <a:headEnd/>
                <a:tailEnd/>
              </a:ln>
            </p:spPr>
            <p:txBody>
              <a:bodyPr/>
              <a:lstStyle/>
              <a:p>
                <a:endParaRPr lang="en-US"/>
              </a:p>
            </p:txBody>
          </p:sp>
          <p:sp>
            <p:nvSpPr>
              <p:cNvPr id="130181" name="Freeform 133"/>
              <p:cNvSpPr>
                <a:spLocks/>
              </p:cNvSpPr>
              <p:nvPr/>
            </p:nvSpPr>
            <p:spPr bwMode="auto">
              <a:xfrm>
                <a:off x="4451" y="2522"/>
                <a:ext cx="10" cy="3"/>
              </a:xfrm>
              <a:custGeom>
                <a:avLst/>
                <a:gdLst/>
                <a:ahLst/>
                <a:cxnLst>
                  <a:cxn ang="0">
                    <a:pos x="0" y="3"/>
                  </a:cxn>
                  <a:cxn ang="0">
                    <a:pos x="3" y="3"/>
                  </a:cxn>
                  <a:cxn ang="0">
                    <a:pos x="7" y="0"/>
                  </a:cxn>
                  <a:cxn ang="0">
                    <a:pos x="7" y="0"/>
                  </a:cxn>
                  <a:cxn ang="0">
                    <a:pos x="10" y="0"/>
                  </a:cxn>
                </a:cxnLst>
                <a:rect l="0" t="0" r="r" b="b"/>
                <a:pathLst>
                  <a:path w="10" h="3">
                    <a:moveTo>
                      <a:pt x="0" y="3"/>
                    </a:moveTo>
                    <a:lnTo>
                      <a:pt x="3" y="3"/>
                    </a:lnTo>
                    <a:lnTo>
                      <a:pt x="7" y="0"/>
                    </a:lnTo>
                    <a:lnTo>
                      <a:pt x="7" y="0"/>
                    </a:lnTo>
                    <a:lnTo>
                      <a:pt x="10" y="0"/>
                    </a:lnTo>
                  </a:path>
                </a:pathLst>
              </a:custGeom>
              <a:noFill/>
              <a:ln w="4763">
                <a:solidFill>
                  <a:srgbClr val="008080"/>
                </a:solidFill>
                <a:prstDash val="solid"/>
                <a:round/>
                <a:headEnd/>
                <a:tailEnd/>
              </a:ln>
            </p:spPr>
            <p:txBody>
              <a:bodyPr/>
              <a:lstStyle/>
              <a:p>
                <a:endParaRPr lang="en-US"/>
              </a:p>
            </p:txBody>
          </p:sp>
          <p:sp>
            <p:nvSpPr>
              <p:cNvPr id="130182" name="Freeform 134"/>
              <p:cNvSpPr>
                <a:spLocks/>
              </p:cNvSpPr>
              <p:nvPr/>
            </p:nvSpPr>
            <p:spPr bwMode="auto">
              <a:xfrm>
                <a:off x="4461" y="2522"/>
                <a:ext cx="9" cy="13"/>
              </a:xfrm>
              <a:custGeom>
                <a:avLst/>
                <a:gdLst/>
                <a:ahLst/>
                <a:cxnLst>
                  <a:cxn ang="0">
                    <a:pos x="0" y="0"/>
                  </a:cxn>
                  <a:cxn ang="0">
                    <a:pos x="3" y="7"/>
                  </a:cxn>
                  <a:cxn ang="0">
                    <a:pos x="9" y="13"/>
                  </a:cxn>
                </a:cxnLst>
                <a:rect l="0" t="0" r="r" b="b"/>
                <a:pathLst>
                  <a:path w="9" h="13">
                    <a:moveTo>
                      <a:pt x="0" y="0"/>
                    </a:moveTo>
                    <a:lnTo>
                      <a:pt x="3" y="7"/>
                    </a:lnTo>
                    <a:lnTo>
                      <a:pt x="9" y="13"/>
                    </a:lnTo>
                  </a:path>
                </a:pathLst>
              </a:custGeom>
              <a:noFill/>
              <a:ln w="4763">
                <a:solidFill>
                  <a:srgbClr val="008080"/>
                </a:solidFill>
                <a:prstDash val="solid"/>
                <a:round/>
                <a:headEnd/>
                <a:tailEnd/>
              </a:ln>
            </p:spPr>
            <p:txBody>
              <a:bodyPr/>
              <a:lstStyle/>
              <a:p>
                <a:endParaRPr lang="en-US"/>
              </a:p>
            </p:txBody>
          </p:sp>
          <p:sp>
            <p:nvSpPr>
              <p:cNvPr id="130183" name="Freeform 135"/>
              <p:cNvSpPr>
                <a:spLocks/>
              </p:cNvSpPr>
              <p:nvPr/>
            </p:nvSpPr>
            <p:spPr bwMode="auto">
              <a:xfrm>
                <a:off x="4470" y="2535"/>
                <a:ext cx="13" cy="16"/>
              </a:xfrm>
              <a:custGeom>
                <a:avLst/>
                <a:gdLst/>
                <a:ahLst/>
                <a:cxnLst>
                  <a:cxn ang="0">
                    <a:pos x="0" y="0"/>
                  </a:cxn>
                  <a:cxn ang="0">
                    <a:pos x="7" y="6"/>
                  </a:cxn>
                  <a:cxn ang="0">
                    <a:pos x="13" y="16"/>
                  </a:cxn>
                </a:cxnLst>
                <a:rect l="0" t="0" r="r" b="b"/>
                <a:pathLst>
                  <a:path w="13" h="16">
                    <a:moveTo>
                      <a:pt x="0" y="0"/>
                    </a:moveTo>
                    <a:lnTo>
                      <a:pt x="7" y="6"/>
                    </a:lnTo>
                    <a:lnTo>
                      <a:pt x="13" y="16"/>
                    </a:lnTo>
                  </a:path>
                </a:pathLst>
              </a:custGeom>
              <a:noFill/>
              <a:ln w="4763">
                <a:solidFill>
                  <a:srgbClr val="008080"/>
                </a:solidFill>
                <a:prstDash val="solid"/>
                <a:round/>
                <a:headEnd/>
                <a:tailEnd/>
              </a:ln>
            </p:spPr>
            <p:txBody>
              <a:bodyPr/>
              <a:lstStyle/>
              <a:p>
                <a:endParaRPr lang="en-US"/>
              </a:p>
            </p:txBody>
          </p:sp>
          <p:sp>
            <p:nvSpPr>
              <p:cNvPr id="130184" name="Freeform 136"/>
              <p:cNvSpPr>
                <a:spLocks/>
              </p:cNvSpPr>
              <p:nvPr/>
            </p:nvSpPr>
            <p:spPr bwMode="auto">
              <a:xfrm>
                <a:off x="4483" y="2551"/>
                <a:ext cx="10" cy="23"/>
              </a:xfrm>
              <a:custGeom>
                <a:avLst/>
                <a:gdLst/>
                <a:ahLst/>
                <a:cxnLst>
                  <a:cxn ang="0">
                    <a:pos x="0" y="0"/>
                  </a:cxn>
                  <a:cxn ang="0">
                    <a:pos x="4" y="10"/>
                  </a:cxn>
                  <a:cxn ang="0">
                    <a:pos x="10" y="23"/>
                  </a:cxn>
                </a:cxnLst>
                <a:rect l="0" t="0" r="r" b="b"/>
                <a:pathLst>
                  <a:path w="10" h="23">
                    <a:moveTo>
                      <a:pt x="0" y="0"/>
                    </a:moveTo>
                    <a:lnTo>
                      <a:pt x="4" y="10"/>
                    </a:lnTo>
                    <a:lnTo>
                      <a:pt x="10" y="23"/>
                    </a:lnTo>
                  </a:path>
                </a:pathLst>
              </a:custGeom>
              <a:noFill/>
              <a:ln w="4763">
                <a:solidFill>
                  <a:srgbClr val="008080"/>
                </a:solidFill>
                <a:prstDash val="solid"/>
                <a:round/>
                <a:headEnd/>
                <a:tailEnd/>
              </a:ln>
            </p:spPr>
            <p:txBody>
              <a:bodyPr/>
              <a:lstStyle/>
              <a:p>
                <a:endParaRPr lang="en-US"/>
              </a:p>
            </p:txBody>
          </p:sp>
          <p:sp>
            <p:nvSpPr>
              <p:cNvPr id="130185" name="Freeform 137"/>
              <p:cNvSpPr>
                <a:spLocks/>
              </p:cNvSpPr>
              <p:nvPr/>
            </p:nvSpPr>
            <p:spPr bwMode="auto">
              <a:xfrm>
                <a:off x="4493" y="2574"/>
                <a:ext cx="13" cy="19"/>
              </a:xfrm>
              <a:custGeom>
                <a:avLst/>
                <a:gdLst/>
                <a:ahLst/>
                <a:cxnLst>
                  <a:cxn ang="0">
                    <a:pos x="0" y="0"/>
                  </a:cxn>
                  <a:cxn ang="0">
                    <a:pos x="6" y="9"/>
                  </a:cxn>
                  <a:cxn ang="0">
                    <a:pos x="13" y="19"/>
                  </a:cxn>
                </a:cxnLst>
                <a:rect l="0" t="0" r="r" b="b"/>
                <a:pathLst>
                  <a:path w="13" h="19">
                    <a:moveTo>
                      <a:pt x="0" y="0"/>
                    </a:moveTo>
                    <a:lnTo>
                      <a:pt x="6" y="9"/>
                    </a:lnTo>
                    <a:lnTo>
                      <a:pt x="13" y="19"/>
                    </a:lnTo>
                  </a:path>
                </a:pathLst>
              </a:custGeom>
              <a:noFill/>
              <a:ln w="4763">
                <a:solidFill>
                  <a:srgbClr val="008080"/>
                </a:solidFill>
                <a:prstDash val="solid"/>
                <a:round/>
                <a:headEnd/>
                <a:tailEnd/>
              </a:ln>
            </p:spPr>
            <p:txBody>
              <a:bodyPr/>
              <a:lstStyle/>
              <a:p>
                <a:endParaRPr lang="en-US"/>
              </a:p>
            </p:txBody>
          </p:sp>
          <p:sp>
            <p:nvSpPr>
              <p:cNvPr id="130186" name="Freeform 138"/>
              <p:cNvSpPr>
                <a:spLocks/>
              </p:cNvSpPr>
              <p:nvPr/>
            </p:nvSpPr>
            <p:spPr bwMode="auto">
              <a:xfrm>
                <a:off x="4506" y="2593"/>
                <a:ext cx="9" cy="22"/>
              </a:xfrm>
              <a:custGeom>
                <a:avLst/>
                <a:gdLst/>
                <a:ahLst/>
                <a:cxnLst>
                  <a:cxn ang="0">
                    <a:pos x="0" y="0"/>
                  </a:cxn>
                  <a:cxn ang="0">
                    <a:pos x="3" y="10"/>
                  </a:cxn>
                  <a:cxn ang="0">
                    <a:pos x="9" y="22"/>
                  </a:cxn>
                </a:cxnLst>
                <a:rect l="0" t="0" r="r" b="b"/>
                <a:pathLst>
                  <a:path w="9" h="22">
                    <a:moveTo>
                      <a:pt x="0" y="0"/>
                    </a:moveTo>
                    <a:lnTo>
                      <a:pt x="3" y="10"/>
                    </a:lnTo>
                    <a:lnTo>
                      <a:pt x="9" y="22"/>
                    </a:lnTo>
                  </a:path>
                </a:pathLst>
              </a:custGeom>
              <a:noFill/>
              <a:ln w="4763">
                <a:solidFill>
                  <a:srgbClr val="008080"/>
                </a:solidFill>
                <a:prstDash val="solid"/>
                <a:round/>
                <a:headEnd/>
                <a:tailEnd/>
              </a:ln>
            </p:spPr>
            <p:txBody>
              <a:bodyPr/>
              <a:lstStyle/>
              <a:p>
                <a:endParaRPr lang="en-US"/>
              </a:p>
            </p:txBody>
          </p:sp>
          <p:sp>
            <p:nvSpPr>
              <p:cNvPr id="130187" name="Freeform 139"/>
              <p:cNvSpPr>
                <a:spLocks/>
              </p:cNvSpPr>
              <p:nvPr/>
            </p:nvSpPr>
            <p:spPr bwMode="auto">
              <a:xfrm>
                <a:off x="4515" y="2615"/>
                <a:ext cx="13" cy="33"/>
              </a:xfrm>
              <a:custGeom>
                <a:avLst/>
                <a:gdLst/>
                <a:ahLst/>
                <a:cxnLst>
                  <a:cxn ang="0">
                    <a:pos x="0" y="0"/>
                  </a:cxn>
                  <a:cxn ang="0">
                    <a:pos x="7" y="17"/>
                  </a:cxn>
                  <a:cxn ang="0">
                    <a:pos x="13" y="33"/>
                  </a:cxn>
                </a:cxnLst>
                <a:rect l="0" t="0" r="r" b="b"/>
                <a:pathLst>
                  <a:path w="13" h="33">
                    <a:moveTo>
                      <a:pt x="0" y="0"/>
                    </a:moveTo>
                    <a:lnTo>
                      <a:pt x="7" y="17"/>
                    </a:lnTo>
                    <a:lnTo>
                      <a:pt x="13" y="33"/>
                    </a:lnTo>
                  </a:path>
                </a:pathLst>
              </a:custGeom>
              <a:noFill/>
              <a:ln w="4763">
                <a:solidFill>
                  <a:srgbClr val="008080"/>
                </a:solidFill>
                <a:prstDash val="solid"/>
                <a:round/>
                <a:headEnd/>
                <a:tailEnd/>
              </a:ln>
            </p:spPr>
            <p:txBody>
              <a:bodyPr/>
              <a:lstStyle/>
              <a:p>
                <a:endParaRPr lang="en-US"/>
              </a:p>
            </p:txBody>
          </p:sp>
          <p:sp>
            <p:nvSpPr>
              <p:cNvPr id="130188" name="Line 140"/>
              <p:cNvSpPr>
                <a:spLocks noChangeShapeType="1"/>
              </p:cNvSpPr>
              <p:nvPr/>
            </p:nvSpPr>
            <p:spPr bwMode="auto">
              <a:xfrm>
                <a:off x="4528" y="2648"/>
                <a:ext cx="10" cy="29"/>
              </a:xfrm>
              <a:prstGeom prst="line">
                <a:avLst/>
              </a:prstGeom>
              <a:noFill/>
              <a:ln w="4763">
                <a:solidFill>
                  <a:srgbClr val="008080"/>
                </a:solidFill>
                <a:round/>
                <a:headEnd/>
                <a:tailEnd/>
              </a:ln>
            </p:spPr>
            <p:txBody>
              <a:bodyPr/>
              <a:lstStyle/>
              <a:p>
                <a:endParaRPr lang="en-US"/>
              </a:p>
            </p:txBody>
          </p:sp>
          <p:sp>
            <p:nvSpPr>
              <p:cNvPr id="130189" name="Freeform 141"/>
              <p:cNvSpPr>
                <a:spLocks/>
              </p:cNvSpPr>
              <p:nvPr/>
            </p:nvSpPr>
            <p:spPr bwMode="auto">
              <a:xfrm>
                <a:off x="4538" y="2677"/>
                <a:ext cx="13" cy="32"/>
              </a:xfrm>
              <a:custGeom>
                <a:avLst/>
                <a:gdLst/>
                <a:ahLst/>
                <a:cxnLst>
                  <a:cxn ang="0">
                    <a:pos x="0" y="0"/>
                  </a:cxn>
                  <a:cxn ang="0">
                    <a:pos x="6" y="16"/>
                  </a:cxn>
                  <a:cxn ang="0">
                    <a:pos x="13" y="32"/>
                  </a:cxn>
                </a:cxnLst>
                <a:rect l="0" t="0" r="r" b="b"/>
                <a:pathLst>
                  <a:path w="13" h="32">
                    <a:moveTo>
                      <a:pt x="0" y="0"/>
                    </a:moveTo>
                    <a:lnTo>
                      <a:pt x="6" y="16"/>
                    </a:lnTo>
                    <a:lnTo>
                      <a:pt x="13" y="32"/>
                    </a:lnTo>
                  </a:path>
                </a:pathLst>
              </a:custGeom>
              <a:noFill/>
              <a:ln w="4763">
                <a:solidFill>
                  <a:srgbClr val="008080"/>
                </a:solidFill>
                <a:prstDash val="solid"/>
                <a:round/>
                <a:headEnd/>
                <a:tailEnd/>
              </a:ln>
            </p:spPr>
            <p:txBody>
              <a:bodyPr/>
              <a:lstStyle/>
              <a:p>
                <a:endParaRPr lang="en-US"/>
              </a:p>
            </p:txBody>
          </p:sp>
          <p:sp>
            <p:nvSpPr>
              <p:cNvPr id="130190" name="Line 142"/>
              <p:cNvSpPr>
                <a:spLocks noChangeShapeType="1"/>
              </p:cNvSpPr>
              <p:nvPr/>
            </p:nvSpPr>
            <p:spPr bwMode="auto">
              <a:xfrm>
                <a:off x="4551" y="2709"/>
                <a:ext cx="9" cy="32"/>
              </a:xfrm>
              <a:prstGeom prst="line">
                <a:avLst/>
              </a:prstGeom>
              <a:noFill/>
              <a:ln w="4763">
                <a:solidFill>
                  <a:srgbClr val="008080"/>
                </a:solidFill>
                <a:round/>
                <a:headEnd/>
                <a:tailEnd/>
              </a:ln>
            </p:spPr>
            <p:txBody>
              <a:bodyPr/>
              <a:lstStyle/>
              <a:p>
                <a:endParaRPr lang="en-US"/>
              </a:p>
            </p:txBody>
          </p:sp>
          <p:sp>
            <p:nvSpPr>
              <p:cNvPr id="130191" name="Freeform 143"/>
              <p:cNvSpPr>
                <a:spLocks/>
              </p:cNvSpPr>
              <p:nvPr/>
            </p:nvSpPr>
            <p:spPr bwMode="auto">
              <a:xfrm>
                <a:off x="4560" y="2741"/>
                <a:ext cx="13" cy="35"/>
              </a:xfrm>
              <a:custGeom>
                <a:avLst/>
                <a:gdLst/>
                <a:ahLst/>
                <a:cxnLst>
                  <a:cxn ang="0">
                    <a:pos x="0" y="0"/>
                  </a:cxn>
                  <a:cxn ang="0">
                    <a:pos x="7" y="16"/>
                  </a:cxn>
                  <a:cxn ang="0">
                    <a:pos x="13" y="35"/>
                  </a:cxn>
                </a:cxnLst>
                <a:rect l="0" t="0" r="r" b="b"/>
                <a:pathLst>
                  <a:path w="13" h="35">
                    <a:moveTo>
                      <a:pt x="0" y="0"/>
                    </a:moveTo>
                    <a:lnTo>
                      <a:pt x="7" y="16"/>
                    </a:lnTo>
                    <a:lnTo>
                      <a:pt x="13" y="35"/>
                    </a:lnTo>
                  </a:path>
                </a:pathLst>
              </a:custGeom>
              <a:noFill/>
              <a:ln w="4763">
                <a:solidFill>
                  <a:srgbClr val="008080"/>
                </a:solidFill>
                <a:prstDash val="solid"/>
                <a:round/>
                <a:headEnd/>
                <a:tailEnd/>
              </a:ln>
            </p:spPr>
            <p:txBody>
              <a:bodyPr/>
              <a:lstStyle/>
              <a:p>
                <a:endParaRPr lang="en-US"/>
              </a:p>
            </p:txBody>
          </p:sp>
          <p:sp>
            <p:nvSpPr>
              <p:cNvPr id="130192" name="Line 144"/>
              <p:cNvSpPr>
                <a:spLocks noChangeShapeType="1"/>
              </p:cNvSpPr>
              <p:nvPr/>
            </p:nvSpPr>
            <p:spPr bwMode="auto">
              <a:xfrm>
                <a:off x="4573" y="2776"/>
                <a:ext cx="10" cy="36"/>
              </a:xfrm>
              <a:prstGeom prst="line">
                <a:avLst/>
              </a:prstGeom>
              <a:noFill/>
              <a:ln w="4763">
                <a:solidFill>
                  <a:srgbClr val="008080"/>
                </a:solidFill>
                <a:round/>
                <a:headEnd/>
                <a:tailEnd/>
              </a:ln>
            </p:spPr>
            <p:txBody>
              <a:bodyPr/>
              <a:lstStyle/>
              <a:p>
                <a:endParaRPr lang="en-US"/>
              </a:p>
            </p:txBody>
          </p:sp>
          <p:sp>
            <p:nvSpPr>
              <p:cNvPr id="130193" name="Freeform 145"/>
              <p:cNvSpPr>
                <a:spLocks/>
              </p:cNvSpPr>
              <p:nvPr/>
            </p:nvSpPr>
            <p:spPr bwMode="auto">
              <a:xfrm>
                <a:off x="4583" y="2812"/>
                <a:ext cx="13" cy="32"/>
              </a:xfrm>
              <a:custGeom>
                <a:avLst/>
                <a:gdLst/>
                <a:ahLst/>
                <a:cxnLst>
                  <a:cxn ang="0">
                    <a:pos x="0" y="0"/>
                  </a:cxn>
                  <a:cxn ang="0">
                    <a:pos x="6" y="16"/>
                  </a:cxn>
                  <a:cxn ang="0">
                    <a:pos x="13" y="32"/>
                  </a:cxn>
                </a:cxnLst>
                <a:rect l="0" t="0" r="r" b="b"/>
                <a:pathLst>
                  <a:path w="13" h="32">
                    <a:moveTo>
                      <a:pt x="0" y="0"/>
                    </a:moveTo>
                    <a:lnTo>
                      <a:pt x="6" y="16"/>
                    </a:lnTo>
                    <a:lnTo>
                      <a:pt x="13" y="32"/>
                    </a:lnTo>
                  </a:path>
                </a:pathLst>
              </a:custGeom>
              <a:noFill/>
              <a:ln w="4763">
                <a:solidFill>
                  <a:srgbClr val="008080"/>
                </a:solidFill>
                <a:prstDash val="solid"/>
                <a:round/>
                <a:headEnd/>
                <a:tailEnd/>
              </a:ln>
            </p:spPr>
            <p:txBody>
              <a:bodyPr/>
              <a:lstStyle/>
              <a:p>
                <a:endParaRPr lang="en-US"/>
              </a:p>
            </p:txBody>
          </p:sp>
          <p:sp>
            <p:nvSpPr>
              <p:cNvPr id="130194" name="Freeform 146"/>
              <p:cNvSpPr>
                <a:spLocks/>
              </p:cNvSpPr>
              <p:nvPr/>
            </p:nvSpPr>
            <p:spPr bwMode="auto">
              <a:xfrm>
                <a:off x="4596" y="2844"/>
                <a:ext cx="9" cy="39"/>
              </a:xfrm>
              <a:custGeom>
                <a:avLst/>
                <a:gdLst/>
                <a:ahLst/>
                <a:cxnLst>
                  <a:cxn ang="0">
                    <a:pos x="0" y="0"/>
                  </a:cxn>
                  <a:cxn ang="0">
                    <a:pos x="3" y="19"/>
                  </a:cxn>
                  <a:cxn ang="0">
                    <a:pos x="9" y="39"/>
                  </a:cxn>
                </a:cxnLst>
                <a:rect l="0" t="0" r="r" b="b"/>
                <a:pathLst>
                  <a:path w="9" h="39">
                    <a:moveTo>
                      <a:pt x="0" y="0"/>
                    </a:moveTo>
                    <a:lnTo>
                      <a:pt x="3" y="19"/>
                    </a:lnTo>
                    <a:lnTo>
                      <a:pt x="9" y="39"/>
                    </a:lnTo>
                  </a:path>
                </a:pathLst>
              </a:custGeom>
              <a:noFill/>
              <a:ln w="4763">
                <a:solidFill>
                  <a:srgbClr val="008080"/>
                </a:solidFill>
                <a:prstDash val="solid"/>
                <a:round/>
                <a:headEnd/>
                <a:tailEnd/>
              </a:ln>
            </p:spPr>
            <p:txBody>
              <a:bodyPr/>
              <a:lstStyle/>
              <a:p>
                <a:endParaRPr lang="en-US"/>
              </a:p>
            </p:txBody>
          </p:sp>
          <p:sp>
            <p:nvSpPr>
              <p:cNvPr id="130195" name="Freeform 147"/>
              <p:cNvSpPr>
                <a:spLocks/>
              </p:cNvSpPr>
              <p:nvPr/>
            </p:nvSpPr>
            <p:spPr bwMode="auto">
              <a:xfrm>
                <a:off x="4605" y="2883"/>
                <a:ext cx="13" cy="32"/>
              </a:xfrm>
              <a:custGeom>
                <a:avLst/>
                <a:gdLst/>
                <a:ahLst/>
                <a:cxnLst>
                  <a:cxn ang="0">
                    <a:pos x="0" y="0"/>
                  </a:cxn>
                  <a:cxn ang="0">
                    <a:pos x="7" y="16"/>
                  </a:cxn>
                  <a:cxn ang="0">
                    <a:pos x="13" y="32"/>
                  </a:cxn>
                </a:cxnLst>
                <a:rect l="0" t="0" r="r" b="b"/>
                <a:pathLst>
                  <a:path w="13" h="32">
                    <a:moveTo>
                      <a:pt x="0" y="0"/>
                    </a:moveTo>
                    <a:lnTo>
                      <a:pt x="7" y="16"/>
                    </a:lnTo>
                    <a:lnTo>
                      <a:pt x="13" y="32"/>
                    </a:lnTo>
                  </a:path>
                </a:pathLst>
              </a:custGeom>
              <a:noFill/>
              <a:ln w="4763">
                <a:solidFill>
                  <a:srgbClr val="008080"/>
                </a:solidFill>
                <a:prstDash val="solid"/>
                <a:round/>
                <a:headEnd/>
                <a:tailEnd/>
              </a:ln>
            </p:spPr>
            <p:txBody>
              <a:bodyPr/>
              <a:lstStyle/>
              <a:p>
                <a:endParaRPr lang="en-US"/>
              </a:p>
            </p:txBody>
          </p:sp>
          <p:sp>
            <p:nvSpPr>
              <p:cNvPr id="130196" name="Freeform 148"/>
              <p:cNvSpPr>
                <a:spLocks/>
              </p:cNvSpPr>
              <p:nvPr/>
            </p:nvSpPr>
            <p:spPr bwMode="auto">
              <a:xfrm>
                <a:off x="4618" y="2915"/>
                <a:ext cx="10" cy="29"/>
              </a:xfrm>
              <a:custGeom>
                <a:avLst/>
                <a:gdLst/>
                <a:ahLst/>
                <a:cxnLst>
                  <a:cxn ang="0">
                    <a:pos x="0" y="0"/>
                  </a:cxn>
                  <a:cxn ang="0">
                    <a:pos x="3" y="13"/>
                  </a:cxn>
                  <a:cxn ang="0">
                    <a:pos x="10" y="29"/>
                  </a:cxn>
                </a:cxnLst>
                <a:rect l="0" t="0" r="r" b="b"/>
                <a:pathLst>
                  <a:path w="10" h="29">
                    <a:moveTo>
                      <a:pt x="0" y="0"/>
                    </a:moveTo>
                    <a:lnTo>
                      <a:pt x="3" y="13"/>
                    </a:lnTo>
                    <a:lnTo>
                      <a:pt x="10" y="29"/>
                    </a:lnTo>
                  </a:path>
                </a:pathLst>
              </a:custGeom>
              <a:noFill/>
              <a:ln w="4763">
                <a:solidFill>
                  <a:srgbClr val="008080"/>
                </a:solidFill>
                <a:prstDash val="solid"/>
                <a:round/>
                <a:headEnd/>
                <a:tailEnd/>
              </a:ln>
            </p:spPr>
            <p:txBody>
              <a:bodyPr/>
              <a:lstStyle/>
              <a:p>
                <a:endParaRPr lang="en-US"/>
              </a:p>
            </p:txBody>
          </p:sp>
          <p:sp>
            <p:nvSpPr>
              <p:cNvPr id="130197" name="Freeform 149"/>
              <p:cNvSpPr>
                <a:spLocks/>
              </p:cNvSpPr>
              <p:nvPr/>
            </p:nvSpPr>
            <p:spPr bwMode="auto">
              <a:xfrm>
                <a:off x="4628" y="2944"/>
                <a:ext cx="13" cy="38"/>
              </a:xfrm>
              <a:custGeom>
                <a:avLst/>
                <a:gdLst/>
                <a:ahLst/>
                <a:cxnLst>
                  <a:cxn ang="0">
                    <a:pos x="0" y="0"/>
                  </a:cxn>
                  <a:cxn ang="0">
                    <a:pos x="6" y="19"/>
                  </a:cxn>
                  <a:cxn ang="0">
                    <a:pos x="13" y="38"/>
                  </a:cxn>
                </a:cxnLst>
                <a:rect l="0" t="0" r="r" b="b"/>
                <a:pathLst>
                  <a:path w="13" h="38">
                    <a:moveTo>
                      <a:pt x="0" y="0"/>
                    </a:moveTo>
                    <a:lnTo>
                      <a:pt x="6" y="19"/>
                    </a:lnTo>
                    <a:lnTo>
                      <a:pt x="13" y="38"/>
                    </a:lnTo>
                  </a:path>
                </a:pathLst>
              </a:custGeom>
              <a:noFill/>
              <a:ln w="4763">
                <a:solidFill>
                  <a:srgbClr val="008080"/>
                </a:solidFill>
                <a:prstDash val="solid"/>
                <a:round/>
                <a:headEnd/>
                <a:tailEnd/>
              </a:ln>
            </p:spPr>
            <p:txBody>
              <a:bodyPr/>
              <a:lstStyle/>
              <a:p>
                <a:endParaRPr lang="en-US"/>
              </a:p>
            </p:txBody>
          </p:sp>
          <p:sp>
            <p:nvSpPr>
              <p:cNvPr id="130198" name="Line 150"/>
              <p:cNvSpPr>
                <a:spLocks noChangeShapeType="1"/>
              </p:cNvSpPr>
              <p:nvPr/>
            </p:nvSpPr>
            <p:spPr bwMode="auto">
              <a:xfrm>
                <a:off x="4641" y="2982"/>
                <a:ext cx="9" cy="36"/>
              </a:xfrm>
              <a:prstGeom prst="line">
                <a:avLst/>
              </a:prstGeom>
              <a:noFill/>
              <a:ln w="4763">
                <a:solidFill>
                  <a:srgbClr val="008080"/>
                </a:solidFill>
                <a:round/>
                <a:headEnd/>
                <a:tailEnd/>
              </a:ln>
            </p:spPr>
            <p:txBody>
              <a:bodyPr/>
              <a:lstStyle/>
              <a:p>
                <a:endParaRPr lang="en-US"/>
              </a:p>
            </p:txBody>
          </p:sp>
          <p:sp>
            <p:nvSpPr>
              <p:cNvPr id="130199" name="Line 151"/>
              <p:cNvSpPr>
                <a:spLocks noChangeShapeType="1"/>
              </p:cNvSpPr>
              <p:nvPr/>
            </p:nvSpPr>
            <p:spPr bwMode="auto">
              <a:xfrm>
                <a:off x="4650" y="3018"/>
                <a:ext cx="10" cy="32"/>
              </a:xfrm>
              <a:prstGeom prst="line">
                <a:avLst/>
              </a:prstGeom>
              <a:noFill/>
              <a:ln w="4763">
                <a:solidFill>
                  <a:srgbClr val="008080"/>
                </a:solidFill>
                <a:round/>
                <a:headEnd/>
                <a:tailEnd/>
              </a:ln>
            </p:spPr>
            <p:txBody>
              <a:bodyPr/>
              <a:lstStyle/>
              <a:p>
                <a:endParaRPr lang="en-US"/>
              </a:p>
            </p:txBody>
          </p:sp>
          <p:sp>
            <p:nvSpPr>
              <p:cNvPr id="130200" name="Freeform 152"/>
              <p:cNvSpPr>
                <a:spLocks/>
              </p:cNvSpPr>
              <p:nvPr/>
            </p:nvSpPr>
            <p:spPr bwMode="auto">
              <a:xfrm>
                <a:off x="4660" y="3050"/>
                <a:ext cx="13" cy="29"/>
              </a:xfrm>
              <a:custGeom>
                <a:avLst/>
                <a:gdLst/>
                <a:ahLst/>
                <a:cxnLst>
                  <a:cxn ang="0">
                    <a:pos x="0" y="0"/>
                  </a:cxn>
                  <a:cxn ang="0">
                    <a:pos x="6" y="13"/>
                  </a:cxn>
                  <a:cxn ang="0">
                    <a:pos x="13" y="29"/>
                  </a:cxn>
                </a:cxnLst>
                <a:rect l="0" t="0" r="r" b="b"/>
                <a:pathLst>
                  <a:path w="13" h="29">
                    <a:moveTo>
                      <a:pt x="0" y="0"/>
                    </a:moveTo>
                    <a:lnTo>
                      <a:pt x="6" y="13"/>
                    </a:lnTo>
                    <a:lnTo>
                      <a:pt x="13" y="29"/>
                    </a:lnTo>
                  </a:path>
                </a:pathLst>
              </a:custGeom>
              <a:noFill/>
              <a:ln w="4763">
                <a:solidFill>
                  <a:srgbClr val="008080"/>
                </a:solidFill>
                <a:prstDash val="solid"/>
                <a:round/>
                <a:headEnd/>
                <a:tailEnd/>
              </a:ln>
            </p:spPr>
            <p:txBody>
              <a:bodyPr/>
              <a:lstStyle/>
              <a:p>
                <a:endParaRPr lang="en-US"/>
              </a:p>
            </p:txBody>
          </p:sp>
          <p:sp>
            <p:nvSpPr>
              <p:cNvPr id="130201" name="Freeform 153"/>
              <p:cNvSpPr>
                <a:spLocks/>
              </p:cNvSpPr>
              <p:nvPr/>
            </p:nvSpPr>
            <p:spPr bwMode="auto">
              <a:xfrm>
                <a:off x="4673" y="3079"/>
                <a:ext cx="9" cy="32"/>
              </a:xfrm>
              <a:custGeom>
                <a:avLst/>
                <a:gdLst/>
                <a:ahLst/>
                <a:cxnLst>
                  <a:cxn ang="0">
                    <a:pos x="0" y="0"/>
                  </a:cxn>
                  <a:cxn ang="0">
                    <a:pos x="3" y="16"/>
                  </a:cxn>
                  <a:cxn ang="0">
                    <a:pos x="9" y="32"/>
                  </a:cxn>
                </a:cxnLst>
                <a:rect l="0" t="0" r="r" b="b"/>
                <a:pathLst>
                  <a:path w="9" h="32">
                    <a:moveTo>
                      <a:pt x="0" y="0"/>
                    </a:moveTo>
                    <a:lnTo>
                      <a:pt x="3" y="16"/>
                    </a:lnTo>
                    <a:lnTo>
                      <a:pt x="9" y="32"/>
                    </a:lnTo>
                  </a:path>
                </a:pathLst>
              </a:custGeom>
              <a:noFill/>
              <a:ln w="4763">
                <a:solidFill>
                  <a:srgbClr val="008080"/>
                </a:solidFill>
                <a:prstDash val="solid"/>
                <a:round/>
                <a:headEnd/>
                <a:tailEnd/>
              </a:ln>
            </p:spPr>
            <p:txBody>
              <a:bodyPr/>
              <a:lstStyle/>
              <a:p>
                <a:endParaRPr lang="en-US"/>
              </a:p>
            </p:txBody>
          </p:sp>
          <p:sp>
            <p:nvSpPr>
              <p:cNvPr id="130202" name="Freeform 154"/>
              <p:cNvSpPr>
                <a:spLocks/>
              </p:cNvSpPr>
              <p:nvPr/>
            </p:nvSpPr>
            <p:spPr bwMode="auto">
              <a:xfrm>
                <a:off x="4682" y="3111"/>
                <a:ext cx="13" cy="26"/>
              </a:xfrm>
              <a:custGeom>
                <a:avLst/>
                <a:gdLst/>
                <a:ahLst/>
                <a:cxnLst>
                  <a:cxn ang="0">
                    <a:pos x="0" y="0"/>
                  </a:cxn>
                  <a:cxn ang="0">
                    <a:pos x="7" y="13"/>
                  </a:cxn>
                  <a:cxn ang="0">
                    <a:pos x="13" y="26"/>
                  </a:cxn>
                </a:cxnLst>
                <a:rect l="0" t="0" r="r" b="b"/>
                <a:pathLst>
                  <a:path w="13" h="26">
                    <a:moveTo>
                      <a:pt x="0" y="0"/>
                    </a:moveTo>
                    <a:lnTo>
                      <a:pt x="7" y="13"/>
                    </a:lnTo>
                    <a:lnTo>
                      <a:pt x="13" y="26"/>
                    </a:lnTo>
                  </a:path>
                </a:pathLst>
              </a:custGeom>
              <a:noFill/>
              <a:ln w="4763">
                <a:solidFill>
                  <a:srgbClr val="008080"/>
                </a:solidFill>
                <a:prstDash val="solid"/>
                <a:round/>
                <a:headEnd/>
                <a:tailEnd/>
              </a:ln>
            </p:spPr>
            <p:txBody>
              <a:bodyPr/>
              <a:lstStyle/>
              <a:p>
                <a:endParaRPr lang="en-US"/>
              </a:p>
            </p:txBody>
          </p:sp>
          <p:sp>
            <p:nvSpPr>
              <p:cNvPr id="130203" name="Line 155"/>
              <p:cNvSpPr>
                <a:spLocks noChangeShapeType="1"/>
              </p:cNvSpPr>
              <p:nvPr/>
            </p:nvSpPr>
            <p:spPr bwMode="auto">
              <a:xfrm>
                <a:off x="4695" y="3137"/>
                <a:ext cx="10" cy="26"/>
              </a:xfrm>
              <a:prstGeom prst="line">
                <a:avLst/>
              </a:prstGeom>
              <a:noFill/>
              <a:ln w="4763">
                <a:solidFill>
                  <a:srgbClr val="008080"/>
                </a:solidFill>
                <a:round/>
                <a:headEnd/>
                <a:tailEnd/>
              </a:ln>
            </p:spPr>
            <p:txBody>
              <a:bodyPr/>
              <a:lstStyle/>
              <a:p>
                <a:endParaRPr lang="en-US"/>
              </a:p>
            </p:txBody>
          </p:sp>
          <p:sp>
            <p:nvSpPr>
              <p:cNvPr id="130204" name="Freeform 156"/>
              <p:cNvSpPr>
                <a:spLocks/>
              </p:cNvSpPr>
              <p:nvPr/>
            </p:nvSpPr>
            <p:spPr bwMode="auto">
              <a:xfrm>
                <a:off x="4705" y="3163"/>
                <a:ext cx="13" cy="29"/>
              </a:xfrm>
              <a:custGeom>
                <a:avLst/>
                <a:gdLst/>
                <a:ahLst/>
                <a:cxnLst>
                  <a:cxn ang="0">
                    <a:pos x="0" y="0"/>
                  </a:cxn>
                  <a:cxn ang="0">
                    <a:pos x="6" y="13"/>
                  </a:cxn>
                  <a:cxn ang="0">
                    <a:pos x="13" y="29"/>
                  </a:cxn>
                </a:cxnLst>
                <a:rect l="0" t="0" r="r" b="b"/>
                <a:pathLst>
                  <a:path w="13" h="29">
                    <a:moveTo>
                      <a:pt x="0" y="0"/>
                    </a:moveTo>
                    <a:lnTo>
                      <a:pt x="6" y="13"/>
                    </a:lnTo>
                    <a:lnTo>
                      <a:pt x="13" y="29"/>
                    </a:lnTo>
                  </a:path>
                </a:pathLst>
              </a:custGeom>
              <a:noFill/>
              <a:ln w="4763">
                <a:solidFill>
                  <a:srgbClr val="008080"/>
                </a:solidFill>
                <a:prstDash val="solid"/>
                <a:round/>
                <a:headEnd/>
                <a:tailEnd/>
              </a:ln>
            </p:spPr>
            <p:txBody>
              <a:bodyPr/>
              <a:lstStyle/>
              <a:p>
                <a:endParaRPr lang="en-US"/>
              </a:p>
            </p:txBody>
          </p:sp>
          <p:sp>
            <p:nvSpPr>
              <p:cNvPr id="130205" name="Freeform 157"/>
              <p:cNvSpPr>
                <a:spLocks/>
              </p:cNvSpPr>
              <p:nvPr/>
            </p:nvSpPr>
            <p:spPr bwMode="auto">
              <a:xfrm>
                <a:off x="4718" y="3192"/>
                <a:ext cx="9" cy="25"/>
              </a:xfrm>
              <a:custGeom>
                <a:avLst/>
                <a:gdLst/>
                <a:ahLst/>
                <a:cxnLst>
                  <a:cxn ang="0">
                    <a:pos x="0" y="0"/>
                  </a:cxn>
                  <a:cxn ang="0">
                    <a:pos x="3" y="13"/>
                  </a:cxn>
                  <a:cxn ang="0">
                    <a:pos x="9" y="25"/>
                  </a:cxn>
                </a:cxnLst>
                <a:rect l="0" t="0" r="r" b="b"/>
                <a:pathLst>
                  <a:path w="9" h="25">
                    <a:moveTo>
                      <a:pt x="0" y="0"/>
                    </a:moveTo>
                    <a:lnTo>
                      <a:pt x="3" y="13"/>
                    </a:lnTo>
                    <a:lnTo>
                      <a:pt x="9" y="25"/>
                    </a:lnTo>
                  </a:path>
                </a:pathLst>
              </a:custGeom>
              <a:noFill/>
              <a:ln w="4763">
                <a:solidFill>
                  <a:srgbClr val="008080"/>
                </a:solidFill>
                <a:prstDash val="solid"/>
                <a:round/>
                <a:headEnd/>
                <a:tailEnd/>
              </a:ln>
            </p:spPr>
            <p:txBody>
              <a:bodyPr/>
              <a:lstStyle/>
              <a:p>
                <a:endParaRPr lang="en-US"/>
              </a:p>
            </p:txBody>
          </p:sp>
          <p:sp>
            <p:nvSpPr>
              <p:cNvPr id="130206" name="Freeform 158"/>
              <p:cNvSpPr>
                <a:spLocks/>
              </p:cNvSpPr>
              <p:nvPr/>
            </p:nvSpPr>
            <p:spPr bwMode="auto">
              <a:xfrm>
                <a:off x="4727" y="3217"/>
                <a:ext cx="13" cy="20"/>
              </a:xfrm>
              <a:custGeom>
                <a:avLst/>
                <a:gdLst/>
                <a:ahLst/>
                <a:cxnLst>
                  <a:cxn ang="0">
                    <a:pos x="0" y="0"/>
                  </a:cxn>
                  <a:cxn ang="0">
                    <a:pos x="7" y="10"/>
                  </a:cxn>
                  <a:cxn ang="0">
                    <a:pos x="13" y="20"/>
                  </a:cxn>
                </a:cxnLst>
                <a:rect l="0" t="0" r="r" b="b"/>
                <a:pathLst>
                  <a:path w="13" h="20">
                    <a:moveTo>
                      <a:pt x="0" y="0"/>
                    </a:moveTo>
                    <a:lnTo>
                      <a:pt x="7" y="10"/>
                    </a:lnTo>
                    <a:lnTo>
                      <a:pt x="13" y="20"/>
                    </a:lnTo>
                  </a:path>
                </a:pathLst>
              </a:custGeom>
              <a:noFill/>
              <a:ln w="4763">
                <a:solidFill>
                  <a:srgbClr val="008080"/>
                </a:solidFill>
                <a:prstDash val="solid"/>
                <a:round/>
                <a:headEnd/>
                <a:tailEnd/>
              </a:ln>
            </p:spPr>
            <p:txBody>
              <a:bodyPr/>
              <a:lstStyle/>
              <a:p>
                <a:endParaRPr lang="en-US"/>
              </a:p>
            </p:txBody>
          </p:sp>
          <p:sp>
            <p:nvSpPr>
              <p:cNvPr id="130207" name="Freeform 159"/>
              <p:cNvSpPr>
                <a:spLocks/>
              </p:cNvSpPr>
              <p:nvPr/>
            </p:nvSpPr>
            <p:spPr bwMode="auto">
              <a:xfrm>
                <a:off x="4740" y="3237"/>
                <a:ext cx="10" cy="22"/>
              </a:xfrm>
              <a:custGeom>
                <a:avLst/>
                <a:gdLst/>
                <a:ahLst/>
                <a:cxnLst>
                  <a:cxn ang="0">
                    <a:pos x="0" y="0"/>
                  </a:cxn>
                  <a:cxn ang="0">
                    <a:pos x="3" y="13"/>
                  </a:cxn>
                  <a:cxn ang="0">
                    <a:pos x="10" y="22"/>
                  </a:cxn>
                </a:cxnLst>
                <a:rect l="0" t="0" r="r" b="b"/>
                <a:pathLst>
                  <a:path w="10" h="22">
                    <a:moveTo>
                      <a:pt x="0" y="0"/>
                    </a:moveTo>
                    <a:lnTo>
                      <a:pt x="3" y="13"/>
                    </a:lnTo>
                    <a:lnTo>
                      <a:pt x="10" y="22"/>
                    </a:lnTo>
                  </a:path>
                </a:pathLst>
              </a:custGeom>
              <a:noFill/>
              <a:ln w="4763">
                <a:solidFill>
                  <a:srgbClr val="008080"/>
                </a:solidFill>
                <a:prstDash val="solid"/>
                <a:round/>
                <a:headEnd/>
                <a:tailEnd/>
              </a:ln>
            </p:spPr>
            <p:txBody>
              <a:bodyPr/>
              <a:lstStyle/>
              <a:p>
                <a:endParaRPr lang="en-US"/>
              </a:p>
            </p:txBody>
          </p:sp>
          <p:sp>
            <p:nvSpPr>
              <p:cNvPr id="130208" name="Freeform 160"/>
              <p:cNvSpPr>
                <a:spLocks/>
              </p:cNvSpPr>
              <p:nvPr/>
            </p:nvSpPr>
            <p:spPr bwMode="auto">
              <a:xfrm>
                <a:off x="4750" y="3259"/>
                <a:ext cx="13" cy="16"/>
              </a:xfrm>
              <a:custGeom>
                <a:avLst/>
                <a:gdLst/>
                <a:ahLst/>
                <a:cxnLst>
                  <a:cxn ang="0">
                    <a:pos x="0" y="0"/>
                  </a:cxn>
                  <a:cxn ang="0">
                    <a:pos x="6" y="7"/>
                  </a:cxn>
                  <a:cxn ang="0">
                    <a:pos x="13" y="16"/>
                  </a:cxn>
                </a:cxnLst>
                <a:rect l="0" t="0" r="r" b="b"/>
                <a:pathLst>
                  <a:path w="13" h="16">
                    <a:moveTo>
                      <a:pt x="0" y="0"/>
                    </a:moveTo>
                    <a:lnTo>
                      <a:pt x="6" y="7"/>
                    </a:lnTo>
                    <a:lnTo>
                      <a:pt x="13" y="16"/>
                    </a:lnTo>
                  </a:path>
                </a:pathLst>
              </a:custGeom>
              <a:noFill/>
              <a:ln w="4763">
                <a:solidFill>
                  <a:srgbClr val="008080"/>
                </a:solidFill>
                <a:prstDash val="solid"/>
                <a:round/>
                <a:headEnd/>
                <a:tailEnd/>
              </a:ln>
            </p:spPr>
            <p:txBody>
              <a:bodyPr/>
              <a:lstStyle/>
              <a:p>
                <a:endParaRPr lang="en-US"/>
              </a:p>
            </p:txBody>
          </p:sp>
          <p:sp>
            <p:nvSpPr>
              <p:cNvPr id="130209" name="Freeform 161"/>
              <p:cNvSpPr>
                <a:spLocks/>
              </p:cNvSpPr>
              <p:nvPr/>
            </p:nvSpPr>
            <p:spPr bwMode="auto">
              <a:xfrm>
                <a:off x="4763" y="3275"/>
                <a:ext cx="9" cy="23"/>
              </a:xfrm>
              <a:custGeom>
                <a:avLst/>
                <a:gdLst/>
                <a:ahLst/>
                <a:cxnLst>
                  <a:cxn ang="0">
                    <a:pos x="0" y="0"/>
                  </a:cxn>
                  <a:cxn ang="0">
                    <a:pos x="3" y="10"/>
                  </a:cxn>
                  <a:cxn ang="0">
                    <a:pos x="9" y="23"/>
                  </a:cxn>
                </a:cxnLst>
                <a:rect l="0" t="0" r="r" b="b"/>
                <a:pathLst>
                  <a:path w="9" h="23">
                    <a:moveTo>
                      <a:pt x="0" y="0"/>
                    </a:moveTo>
                    <a:lnTo>
                      <a:pt x="3" y="10"/>
                    </a:lnTo>
                    <a:lnTo>
                      <a:pt x="9" y="23"/>
                    </a:lnTo>
                  </a:path>
                </a:pathLst>
              </a:custGeom>
              <a:noFill/>
              <a:ln w="4763">
                <a:solidFill>
                  <a:srgbClr val="008080"/>
                </a:solidFill>
                <a:prstDash val="solid"/>
                <a:round/>
                <a:headEnd/>
                <a:tailEnd/>
              </a:ln>
            </p:spPr>
            <p:txBody>
              <a:bodyPr/>
              <a:lstStyle/>
              <a:p>
                <a:endParaRPr lang="en-US"/>
              </a:p>
            </p:txBody>
          </p:sp>
          <p:sp>
            <p:nvSpPr>
              <p:cNvPr id="130210" name="Freeform 162"/>
              <p:cNvSpPr>
                <a:spLocks/>
              </p:cNvSpPr>
              <p:nvPr/>
            </p:nvSpPr>
            <p:spPr bwMode="auto">
              <a:xfrm>
                <a:off x="4772" y="3298"/>
                <a:ext cx="13" cy="16"/>
              </a:xfrm>
              <a:custGeom>
                <a:avLst/>
                <a:gdLst/>
                <a:ahLst/>
                <a:cxnLst>
                  <a:cxn ang="0">
                    <a:pos x="0" y="0"/>
                  </a:cxn>
                  <a:cxn ang="0">
                    <a:pos x="7" y="10"/>
                  </a:cxn>
                  <a:cxn ang="0">
                    <a:pos x="13" y="16"/>
                  </a:cxn>
                </a:cxnLst>
                <a:rect l="0" t="0" r="r" b="b"/>
                <a:pathLst>
                  <a:path w="13" h="16">
                    <a:moveTo>
                      <a:pt x="0" y="0"/>
                    </a:moveTo>
                    <a:lnTo>
                      <a:pt x="7" y="10"/>
                    </a:lnTo>
                    <a:lnTo>
                      <a:pt x="13" y="16"/>
                    </a:lnTo>
                  </a:path>
                </a:pathLst>
              </a:custGeom>
              <a:noFill/>
              <a:ln w="4763">
                <a:solidFill>
                  <a:srgbClr val="008080"/>
                </a:solidFill>
                <a:prstDash val="solid"/>
                <a:round/>
                <a:headEnd/>
                <a:tailEnd/>
              </a:ln>
            </p:spPr>
            <p:txBody>
              <a:bodyPr/>
              <a:lstStyle/>
              <a:p>
                <a:endParaRPr lang="en-US"/>
              </a:p>
            </p:txBody>
          </p:sp>
          <p:sp>
            <p:nvSpPr>
              <p:cNvPr id="130211" name="Line 163"/>
              <p:cNvSpPr>
                <a:spLocks noChangeShapeType="1"/>
              </p:cNvSpPr>
              <p:nvPr/>
            </p:nvSpPr>
            <p:spPr bwMode="auto">
              <a:xfrm>
                <a:off x="4785" y="3314"/>
                <a:ext cx="10" cy="16"/>
              </a:xfrm>
              <a:prstGeom prst="line">
                <a:avLst/>
              </a:prstGeom>
              <a:noFill/>
              <a:ln w="4763">
                <a:solidFill>
                  <a:srgbClr val="008080"/>
                </a:solidFill>
                <a:round/>
                <a:headEnd/>
                <a:tailEnd/>
              </a:ln>
            </p:spPr>
            <p:txBody>
              <a:bodyPr/>
              <a:lstStyle/>
              <a:p>
                <a:endParaRPr lang="en-US"/>
              </a:p>
            </p:txBody>
          </p:sp>
          <p:sp>
            <p:nvSpPr>
              <p:cNvPr id="130212" name="Freeform 164"/>
              <p:cNvSpPr>
                <a:spLocks/>
              </p:cNvSpPr>
              <p:nvPr/>
            </p:nvSpPr>
            <p:spPr bwMode="auto">
              <a:xfrm>
                <a:off x="4795" y="3330"/>
                <a:ext cx="12" cy="13"/>
              </a:xfrm>
              <a:custGeom>
                <a:avLst/>
                <a:gdLst/>
                <a:ahLst/>
                <a:cxnLst>
                  <a:cxn ang="0">
                    <a:pos x="0" y="0"/>
                  </a:cxn>
                  <a:cxn ang="0">
                    <a:pos x="6" y="6"/>
                  </a:cxn>
                  <a:cxn ang="0">
                    <a:pos x="12" y="13"/>
                  </a:cxn>
                </a:cxnLst>
                <a:rect l="0" t="0" r="r" b="b"/>
                <a:pathLst>
                  <a:path w="12" h="13">
                    <a:moveTo>
                      <a:pt x="0" y="0"/>
                    </a:moveTo>
                    <a:lnTo>
                      <a:pt x="6" y="6"/>
                    </a:lnTo>
                    <a:lnTo>
                      <a:pt x="12" y="13"/>
                    </a:lnTo>
                  </a:path>
                </a:pathLst>
              </a:custGeom>
              <a:noFill/>
              <a:ln w="4763">
                <a:solidFill>
                  <a:srgbClr val="008080"/>
                </a:solidFill>
                <a:prstDash val="solid"/>
                <a:round/>
                <a:headEnd/>
                <a:tailEnd/>
              </a:ln>
            </p:spPr>
            <p:txBody>
              <a:bodyPr/>
              <a:lstStyle/>
              <a:p>
                <a:endParaRPr lang="en-US"/>
              </a:p>
            </p:txBody>
          </p:sp>
          <p:sp>
            <p:nvSpPr>
              <p:cNvPr id="130213" name="Freeform 165"/>
              <p:cNvSpPr>
                <a:spLocks/>
              </p:cNvSpPr>
              <p:nvPr/>
            </p:nvSpPr>
            <p:spPr bwMode="auto">
              <a:xfrm>
                <a:off x="4807" y="3343"/>
                <a:ext cx="10" cy="16"/>
              </a:xfrm>
              <a:custGeom>
                <a:avLst/>
                <a:gdLst/>
                <a:ahLst/>
                <a:cxnLst>
                  <a:cxn ang="0">
                    <a:pos x="0" y="0"/>
                  </a:cxn>
                  <a:cxn ang="0">
                    <a:pos x="4" y="10"/>
                  </a:cxn>
                  <a:cxn ang="0">
                    <a:pos x="10" y="16"/>
                  </a:cxn>
                </a:cxnLst>
                <a:rect l="0" t="0" r="r" b="b"/>
                <a:pathLst>
                  <a:path w="10" h="16">
                    <a:moveTo>
                      <a:pt x="0" y="0"/>
                    </a:moveTo>
                    <a:lnTo>
                      <a:pt x="4" y="10"/>
                    </a:lnTo>
                    <a:lnTo>
                      <a:pt x="10" y="16"/>
                    </a:lnTo>
                  </a:path>
                </a:pathLst>
              </a:custGeom>
              <a:noFill/>
              <a:ln w="4763">
                <a:solidFill>
                  <a:srgbClr val="008080"/>
                </a:solidFill>
                <a:prstDash val="solid"/>
                <a:round/>
                <a:headEnd/>
                <a:tailEnd/>
              </a:ln>
            </p:spPr>
            <p:txBody>
              <a:bodyPr/>
              <a:lstStyle/>
              <a:p>
                <a:endParaRPr lang="en-US"/>
              </a:p>
            </p:txBody>
          </p:sp>
          <p:sp>
            <p:nvSpPr>
              <p:cNvPr id="130214" name="Freeform 166"/>
              <p:cNvSpPr>
                <a:spLocks/>
              </p:cNvSpPr>
              <p:nvPr/>
            </p:nvSpPr>
            <p:spPr bwMode="auto">
              <a:xfrm>
                <a:off x="4817" y="3359"/>
                <a:ext cx="13" cy="10"/>
              </a:xfrm>
              <a:custGeom>
                <a:avLst/>
                <a:gdLst/>
                <a:ahLst/>
                <a:cxnLst>
                  <a:cxn ang="0">
                    <a:pos x="0" y="0"/>
                  </a:cxn>
                  <a:cxn ang="0">
                    <a:pos x="7" y="6"/>
                  </a:cxn>
                  <a:cxn ang="0">
                    <a:pos x="13" y="10"/>
                  </a:cxn>
                </a:cxnLst>
                <a:rect l="0" t="0" r="r" b="b"/>
                <a:pathLst>
                  <a:path w="13" h="10">
                    <a:moveTo>
                      <a:pt x="0" y="0"/>
                    </a:moveTo>
                    <a:lnTo>
                      <a:pt x="7" y="6"/>
                    </a:lnTo>
                    <a:lnTo>
                      <a:pt x="13" y="10"/>
                    </a:lnTo>
                  </a:path>
                </a:pathLst>
              </a:custGeom>
              <a:noFill/>
              <a:ln w="4763">
                <a:solidFill>
                  <a:srgbClr val="008080"/>
                </a:solidFill>
                <a:prstDash val="solid"/>
                <a:round/>
                <a:headEnd/>
                <a:tailEnd/>
              </a:ln>
            </p:spPr>
            <p:txBody>
              <a:bodyPr/>
              <a:lstStyle/>
              <a:p>
                <a:endParaRPr lang="en-US"/>
              </a:p>
            </p:txBody>
          </p:sp>
          <p:sp>
            <p:nvSpPr>
              <p:cNvPr id="130215" name="Line 167"/>
              <p:cNvSpPr>
                <a:spLocks noChangeShapeType="1"/>
              </p:cNvSpPr>
              <p:nvPr/>
            </p:nvSpPr>
            <p:spPr bwMode="auto">
              <a:xfrm>
                <a:off x="4830" y="3369"/>
                <a:ext cx="10" cy="9"/>
              </a:xfrm>
              <a:prstGeom prst="line">
                <a:avLst/>
              </a:prstGeom>
              <a:noFill/>
              <a:ln w="4763">
                <a:solidFill>
                  <a:srgbClr val="008080"/>
                </a:solidFill>
                <a:round/>
                <a:headEnd/>
                <a:tailEnd/>
              </a:ln>
            </p:spPr>
            <p:txBody>
              <a:bodyPr/>
              <a:lstStyle/>
              <a:p>
                <a:endParaRPr lang="en-US"/>
              </a:p>
            </p:txBody>
          </p:sp>
          <p:sp>
            <p:nvSpPr>
              <p:cNvPr id="130216" name="Freeform 168"/>
              <p:cNvSpPr>
                <a:spLocks/>
              </p:cNvSpPr>
              <p:nvPr/>
            </p:nvSpPr>
            <p:spPr bwMode="auto">
              <a:xfrm>
                <a:off x="4840" y="3378"/>
                <a:ext cx="12" cy="13"/>
              </a:xfrm>
              <a:custGeom>
                <a:avLst/>
                <a:gdLst/>
                <a:ahLst/>
                <a:cxnLst>
                  <a:cxn ang="0">
                    <a:pos x="0" y="0"/>
                  </a:cxn>
                  <a:cxn ang="0">
                    <a:pos x="6" y="7"/>
                  </a:cxn>
                  <a:cxn ang="0">
                    <a:pos x="12" y="13"/>
                  </a:cxn>
                </a:cxnLst>
                <a:rect l="0" t="0" r="r" b="b"/>
                <a:pathLst>
                  <a:path w="12" h="13">
                    <a:moveTo>
                      <a:pt x="0" y="0"/>
                    </a:moveTo>
                    <a:lnTo>
                      <a:pt x="6" y="7"/>
                    </a:lnTo>
                    <a:lnTo>
                      <a:pt x="12" y="13"/>
                    </a:lnTo>
                  </a:path>
                </a:pathLst>
              </a:custGeom>
              <a:noFill/>
              <a:ln w="4763">
                <a:solidFill>
                  <a:srgbClr val="008080"/>
                </a:solidFill>
                <a:prstDash val="solid"/>
                <a:round/>
                <a:headEnd/>
                <a:tailEnd/>
              </a:ln>
            </p:spPr>
            <p:txBody>
              <a:bodyPr/>
              <a:lstStyle/>
              <a:p>
                <a:endParaRPr lang="en-US"/>
              </a:p>
            </p:txBody>
          </p:sp>
          <p:sp>
            <p:nvSpPr>
              <p:cNvPr id="130217" name="Line 169"/>
              <p:cNvSpPr>
                <a:spLocks noChangeShapeType="1"/>
              </p:cNvSpPr>
              <p:nvPr/>
            </p:nvSpPr>
            <p:spPr bwMode="auto">
              <a:xfrm>
                <a:off x="4852" y="3391"/>
                <a:ext cx="10" cy="10"/>
              </a:xfrm>
              <a:prstGeom prst="line">
                <a:avLst/>
              </a:prstGeom>
              <a:noFill/>
              <a:ln w="4763">
                <a:solidFill>
                  <a:srgbClr val="008080"/>
                </a:solidFill>
                <a:round/>
                <a:headEnd/>
                <a:tailEnd/>
              </a:ln>
            </p:spPr>
            <p:txBody>
              <a:bodyPr/>
              <a:lstStyle/>
              <a:p>
                <a:endParaRPr lang="en-US"/>
              </a:p>
            </p:txBody>
          </p:sp>
          <p:sp>
            <p:nvSpPr>
              <p:cNvPr id="130218" name="Line 170"/>
              <p:cNvSpPr>
                <a:spLocks noChangeShapeType="1"/>
              </p:cNvSpPr>
              <p:nvPr/>
            </p:nvSpPr>
            <p:spPr bwMode="auto">
              <a:xfrm>
                <a:off x="4862" y="3401"/>
                <a:ext cx="10" cy="10"/>
              </a:xfrm>
              <a:prstGeom prst="line">
                <a:avLst/>
              </a:prstGeom>
              <a:noFill/>
              <a:ln w="4763">
                <a:solidFill>
                  <a:srgbClr val="008080"/>
                </a:solidFill>
                <a:round/>
                <a:headEnd/>
                <a:tailEnd/>
              </a:ln>
            </p:spPr>
            <p:txBody>
              <a:bodyPr/>
              <a:lstStyle/>
              <a:p>
                <a:endParaRPr lang="en-US"/>
              </a:p>
            </p:txBody>
          </p:sp>
          <p:sp>
            <p:nvSpPr>
              <p:cNvPr id="130219" name="Freeform 171"/>
              <p:cNvSpPr>
                <a:spLocks/>
              </p:cNvSpPr>
              <p:nvPr/>
            </p:nvSpPr>
            <p:spPr bwMode="auto">
              <a:xfrm>
                <a:off x="4872" y="3411"/>
                <a:ext cx="13" cy="6"/>
              </a:xfrm>
              <a:custGeom>
                <a:avLst/>
                <a:gdLst/>
                <a:ahLst/>
                <a:cxnLst>
                  <a:cxn ang="0">
                    <a:pos x="0" y="0"/>
                  </a:cxn>
                  <a:cxn ang="0">
                    <a:pos x="6" y="3"/>
                  </a:cxn>
                  <a:cxn ang="0">
                    <a:pos x="13" y="6"/>
                  </a:cxn>
                </a:cxnLst>
                <a:rect l="0" t="0" r="r" b="b"/>
                <a:pathLst>
                  <a:path w="13" h="6">
                    <a:moveTo>
                      <a:pt x="0" y="0"/>
                    </a:moveTo>
                    <a:lnTo>
                      <a:pt x="6" y="3"/>
                    </a:lnTo>
                    <a:lnTo>
                      <a:pt x="13" y="6"/>
                    </a:lnTo>
                  </a:path>
                </a:pathLst>
              </a:custGeom>
              <a:noFill/>
              <a:ln w="4763">
                <a:solidFill>
                  <a:srgbClr val="008080"/>
                </a:solidFill>
                <a:prstDash val="solid"/>
                <a:round/>
                <a:headEnd/>
                <a:tailEnd/>
              </a:ln>
            </p:spPr>
            <p:txBody>
              <a:bodyPr/>
              <a:lstStyle/>
              <a:p>
                <a:endParaRPr lang="en-US"/>
              </a:p>
            </p:txBody>
          </p:sp>
          <p:sp>
            <p:nvSpPr>
              <p:cNvPr id="130220" name="Line 172"/>
              <p:cNvSpPr>
                <a:spLocks noChangeShapeType="1"/>
              </p:cNvSpPr>
              <p:nvPr/>
            </p:nvSpPr>
            <p:spPr bwMode="auto">
              <a:xfrm>
                <a:off x="4885" y="3417"/>
                <a:ext cx="9" cy="6"/>
              </a:xfrm>
              <a:prstGeom prst="line">
                <a:avLst/>
              </a:prstGeom>
              <a:noFill/>
              <a:ln w="4763">
                <a:solidFill>
                  <a:srgbClr val="008080"/>
                </a:solidFill>
                <a:round/>
                <a:headEnd/>
                <a:tailEnd/>
              </a:ln>
            </p:spPr>
            <p:txBody>
              <a:bodyPr/>
              <a:lstStyle/>
              <a:p>
                <a:endParaRPr lang="en-US"/>
              </a:p>
            </p:txBody>
          </p:sp>
          <p:sp>
            <p:nvSpPr>
              <p:cNvPr id="130221" name="Freeform 173"/>
              <p:cNvSpPr>
                <a:spLocks/>
              </p:cNvSpPr>
              <p:nvPr/>
            </p:nvSpPr>
            <p:spPr bwMode="auto">
              <a:xfrm>
                <a:off x="4894" y="3423"/>
                <a:ext cx="13" cy="10"/>
              </a:xfrm>
              <a:custGeom>
                <a:avLst/>
                <a:gdLst/>
                <a:ahLst/>
                <a:cxnLst>
                  <a:cxn ang="0">
                    <a:pos x="0" y="0"/>
                  </a:cxn>
                  <a:cxn ang="0">
                    <a:pos x="7" y="4"/>
                  </a:cxn>
                  <a:cxn ang="0">
                    <a:pos x="13" y="10"/>
                  </a:cxn>
                </a:cxnLst>
                <a:rect l="0" t="0" r="r" b="b"/>
                <a:pathLst>
                  <a:path w="13" h="10">
                    <a:moveTo>
                      <a:pt x="0" y="0"/>
                    </a:moveTo>
                    <a:lnTo>
                      <a:pt x="7" y="4"/>
                    </a:lnTo>
                    <a:lnTo>
                      <a:pt x="13" y="10"/>
                    </a:lnTo>
                  </a:path>
                </a:pathLst>
              </a:custGeom>
              <a:noFill/>
              <a:ln w="4763">
                <a:solidFill>
                  <a:srgbClr val="008080"/>
                </a:solidFill>
                <a:prstDash val="solid"/>
                <a:round/>
                <a:headEnd/>
                <a:tailEnd/>
              </a:ln>
            </p:spPr>
            <p:txBody>
              <a:bodyPr/>
              <a:lstStyle/>
              <a:p>
                <a:endParaRPr lang="en-US"/>
              </a:p>
            </p:txBody>
          </p:sp>
          <p:sp>
            <p:nvSpPr>
              <p:cNvPr id="130222" name="Line 174"/>
              <p:cNvSpPr>
                <a:spLocks noChangeShapeType="1"/>
              </p:cNvSpPr>
              <p:nvPr/>
            </p:nvSpPr>
            <p:spPr bwMode="auto">
              <a:xfrm>
                <a:off x="4907" y="3433"/>
                <a:ext cx="10" cy="6"/>
              </a:xfrm>
              <a:prstGeom prst="line">
                <a:avLst/>
              </a:prstGeom>
              <a:noFill/>
              <a:ln w="4763">
                <a:solidFill>
                  <a:srgbClr val="008080"/>
                </a:solidFill>
                <a:round/>
                <a:headEnd/>
                <a:tailEnd/>
              </a:ln>
            </p:spPr>
            <p:txBody>
              <a:bodyPr/>
              <a:lstStyle/>
              <a:p>
                <a:endParaRPr lang="en-US"/>
              </a:p>
            </p:txBody>
          </p:sp>
          <p:sp>
            <p:nvSpPr>
              <p:cNvPr id="130223" name="Freeform 175"/>
              <p:cNvSpPr>
                <a:spLocks/>
              </p:cNvSpPr>
              <p:nvPr/>
            </p:nvSpPr>
            <p:spPr bwMode="auto">
              <a:xfrm>
                <a:off x="4917" y="3439"/>
                <a:ext cx="12" cy="4"/>
              </a:xfrm>
              <a:custGeom>
                <a:avLst/>
                <a:gdLst/>
                <a:ahLst/>
                <a:cxnLst>
                  <a:cxn ang="0">
                    <a:pos x="0" y="0"/>
                  </a:cxn>
                  <a:cxn ang="0">
                    <a:pos x="6" y="0"/>
                  </a:cxn>
                  <a:cxn ang="0">
                    <a:pos x="12" y="4"/>
                  </a:cxn>
                </a:cxnLst>
                <a:rect l="0" t="0" r="r" b="b"/>
                <a:pathLst>
                  <a:path w="12" h="4">
                    <a:moveTo>
                      <a:pt x="0" y="0"/>
                    </a:moveTo>
                    <a:lnTo>
                      <a:pt x="6" y="0"/>
                    </a:lnTo>
                    <a:lnTo>
                      <a:pt x="12" y="4"/>
                    </a:lnTo>
                  </a:path>
                </a:pathLst>
              </a:custGeom>
              <a:noFill/>
              <a:ln w="4763">
                <a:solidFill>
                  <a:srgbClr val="008080"/>
                </a:solidFill>
                <a:prstDash val="solid"/>
                <a:round/>
                <a:headEnd/>
                <a:tailEnd/>
              </a:ln>
            </p:spPr>
            <p:txBody>
              <a:bodyPr/>
              <a:lstStyle/>
              <a:p>
                <a:endParaRPr lang="en-US"/>
              </a:p>
            </p:txBody>
          </p:sp>
          <p:sp>
            <p:nvSpPr>
              <p:cNvPr id="130224" name="Line 176"/>
              <p:cNvSpPr>
                <a:spLocks noChangeShapeType="1"/>
              </p:cNvSpPr>
              <p:nvPr/>
            </p:nvSpPr>
            <p:spPr bwMode="auto">
              <a:xfrm>
                <a:off x="4929" y="3443"/>
                <a:ext cx="10" cy="6"/>
              </a:xfrm>
              <a:prstGeom prst="line">
                <a:avLst/>
              </a:prstGeom>
              <a:noFill/>
              <a:ln w="4763">
                <a:solidFill>
                  <a:srgbClr val="008080"/>
                </a:solidFill>
                <a:round/>
                <a:headEnd/>
                <a:tailEnd/>
              </a:ln>
            </p:spPr>
            <p:txBody>
              <a:bodyPr/>
              <a:lstStyle/>
              <a:p>
                <a:endParaRPr lang="en-US"/>
              </a:p>
            </p:txBody>
          </p:sp>
          <p:sp>
            <p:nvSpPr>
              <p:cNvPr id="130225" name="Freeform 177"/>
              <p:cNvSpPr>
                <a:spLocks/>
              </p:cNvSpPr>
              <p:nvPr/>
            </p:nvSpPr>
            <p:spPr bwMode="auto">
              <a:xfrm>
                <a:off x="4939" y="3449"/>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226" name="Line 178"/>
              <p:cNvSpPr>
                <a:spLocks noChangeShapeType="1"/>
              </p:cNvSpPr>
              <p:nvPr/>
            </p:nvSpPr>
            <p:spPr bwMode="auto">
              <a:xfrm>
                <a:off x="4952" y="3452"/>
                <a:ext cx="10" cy="7"/>
              </a:xfrm>
              <a:prstGeom prst="line">
                <a:avLst/>
              </a:prstGeom>
              <a:noFill/>
              <a:ln w="4763">
                <a:solidFill>
                  <a:srgbClr val="008080"/>
                </a:solidFill>
                <a:round/>
                <a:headEnd/>
                <a:tailEnd/>
              </a:ln>
            </p:spPr>
            <p:txBody>
              <a:bodyPr/>
              <a:lstStyle/>
              <a:p>
                <a:endParaRPr lang="en-US"/>
              </a:p>
            </p:txBody>
          </p:sp>
          <p:sp>
            <p:nvSpPr>
              <p:cNvPr id="130227" name="Freeform 179"/>
              <p:cNvSpPr>
                <a:spLocks/>
              </p:cNvSpPr>
              <p:nvPr/>
            </p:nvSpPr>
            <p:spPr bwMode="auto">
              <a:xfrm>
                <a:off x="4962" y="3459"/>
                <a:ext cx="12" cy="3"/>
              </a:xfrm>
              <a:custGeom>
                <a:avLst/>
                <a:gdLst/>
                <a:ahLst/>
                <a:cxnLst>
                  <a:cxn ang="0">
                    <a:pos x="0" y="0"/>
                  </a:cxn>
                  <a:cxn ang="0">
                    <a:pos x="6" y="3"/>
                  </a:cxn>
                  <a:cxn ang="0">
                    <a:pos x="12" y="3"/>
                  </a:cxn>
                </a:cxnLst>
                <a:rect l="0" t="0" r="r" b="b"/>
                <a:pathLst>
                  <a:path w="12" h="3">
                    <a:moveTo>
                      <a:pt x="0" y="0"/>
                    </a:moveTo>
                    <a:lnTo>
                      <a:pt x="6" y="3"/>
                    </a:lnTo>
                    <a:lnTo>
                      <a:pt x="12" y="3"/>
                    </a:lnTo>
                  </a:path>
                </a:pathLst>
              </a:custGeom>
              <a:noFill/>
              <a:ln w="4763">
                <a:solidFill>
                  <a:srgbClr val="008080"/>
                </a:solidFill>
                <a:prstDash val="solid"/>
                <a:round/>
                <a:headEnd/>
                <a:tailEnd/>
              </a:ln>
            </p:spPr>
            <p:txBody>
              <a:bodyPr/>
              <a:lstStyle/>
              <a:p>
                <a:endParaRPr lang="en-US"/>
              </a:p>
            </p:txBody>
          </p:sp>
          <p:sp>
            <p:nvSpPr>
              <p:cNvPr id="130228" name="Line 180"/>
              <p:cNvSpPr>
                <a:spLocks noChangeShapeType="1"/>
              </p:cNvSpPr>
              <p:nvPr/>
            </p:nvSpPr>
            <p:spPr bwMode="auto">
              <a:xfrm>
                <a:off x="4974" y="3462"/>
                <a:ext cx="10" cy="3"/>
              </a:xfrm>
              <a:prstGeom prst="line">
                <a:avLst/>
              </a:prstGeom>
              <a:noFill/>
              <a:ln w="4763">
                <a:solidFill>
                  <a:srgbClr val="008080"/>
                </a:solidFill>
                <a:round/>
                <a:headEnd/>
                <a:tailEnd/>
              </a:ln>
            </p:spPr>
            <p:txBody>
              <a:bodyPr/>
              <a:lstStyle/>
              <a:p>
                <a:endParaRPr lang="en-US"/>
              </a:p>
            </p:txBody>
          </p:sp>
          <p:sp>
            <p:nvSpPr>
              <p:cNvPr id="130229" name="Freeform 181"/>
              <p:cNvSpPr>
                <a:spLocks/>
              </p:cNvSpPr>
              <p:nvPr/>
            </p:nvSpPr>
            <p:spPr bwMode="auto">
              <a:xfrm>
                <a:off x="4984" y="3465"/>
                <a:ext cx="13" cy="3"/>
              </a:xfrm>
              <a:custGeom>
                <a:avLst/>
                <a:gdLst/>
                <a:ahLst/>
                <a:cxnLst>
                  <a:cxn ang="0">
                    <a:pos x="0" y="0"/>
                  </a:cxn>
                  <a:cxn ang="0">
                    <a:pos x="6" y="0"/>
                  </a:cxn>
                  <a:cxn ang="0">
                    <a:pos x="13" y="3"/>
                  </a:cxn>
                </a:cxnLst>
                <a:rect l="0" t="0" r="r" b="b"/>
                <a:pathLst>
                  <a:path w="13" h="3">
                    <a:moveTo>
                      <a:pt x="0" y="0"/>
                    </a:moveTo>
                    <a:lnTo>
                      <a:pt x="6" y="0"/>
                    </a:lnTo>
                    <a:lnTo>
                      <a:pt x="13" y="3"/>
                    </a:lnTo>
                  </a:path>
                </a:pathLst>
              </a:custGeom>
              <a:noFill/>
              <a:ln w="4763">
                <a:solidFill>
                  <a:srgbClr val="008080"/>
                </a:solidFill>
                <a:prstDash val="solid"/>
                <a:round/>
                <a:headEnd/>
                <a:tailEnd/>
              </a:ln>
            </p:spPr>
            <p:txBody>
              <a:bodyPr/>
              <a:lstStyle/>
              <a:p>
                <a:endParaRPr lang="en-US"/>
              </a:p>
            </p:txBody>
          </p:sp>
          <p:sp>
            <p:nvSpPr>
              <p:cNvPr id="130230" name="Line 182"/>
              <p:cNvSpPr>
                <a:spLocks noChangeShapeType="1"/>
              </p:cNvSpPr>
              <p:nvPr/>
            </p:nvSpPr>
            <p:spPr bwMode="auto">
              <a:xfrm>
                <a:off x="4997" y="3468"/>
                <a:ext cx="9" cy="4"/>
              </a:xfrm>
              <a:prstGeom prst="line">
                <a:avLst/>
              </a:prstGeom>
              <a:noFill/>
              <a:ln w="4763">
                <a:solidFill>
                  <a:srgbClr val="008080"/>
                </a:solidFill>
                <a:round/>
                <a:headEnd/>
                <a:tailEnd/>
              </a:ln>
            </p:spPr>
            <p:txBody>
              <a:bodyPr/>
              <a:lstStyle/>
              <a:p>
                <a:endParaRPr lang="en-US"/>
              </a:p>
            </p:txBody>
          </p:sp>
          <p:sp>
            <p:nvSpPr>
              <p:cNvPr id="130231" name="Freeform 183"/>
              <p:cNvSpPr>
                <a:spLocks/>
              </p:cNvSpPr>
              <p:nvPr/>
            </p:nvSpPr>
            <p:spPr bwMode="auto">
              <a:xfrm>
                <a:off x="5006" y="3472"/>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232" name="Line 184"/>
              <p:cNvSpPr>
                <a:spLocks noChangeShapeType="1"/>
              </p:cNvSpPr>
              <p:nvPr/>
            </p:nvSpPr>
            <p:spPr bwMode="auto">
              <a:xfrm>
                <a:off x="5019" y="3475"/>
                <a:ext cx="10" cy="3"/>
              </a:xfrm>
              <a:prstGeom prst="line">
                <a:avLst/>
              </a:prstGeom>
              <a:noFill/>
              <a:ln w="4763">
                <a:solidFill>
                  <a:srgbClr val="008080"/>
                </a:solidFill>
                <a:round/>
                <a:headEnd/>
                <a:tailEnd/>
              </a:ln>
            </p:spPr>
            <p:txBody>
              <a:bodyPr/>
              <a:lstStyle/>
              <a:p>
                <a:endParaRPr lang="en-US"/>
              </a:p>
            </p:txBody>
          </p:sp>
          <p:sp>
            <p:nvSpPr>
              <p:cNvPr id="130233" name="Freeform 185"/>
              <p:cNvSpPr>
                <a:spLocks/>
              </p:cNvSpPr>
              <p:nvPr/>
            </p:nvSpPr>
            <p:spPr bwMode="auto">
              <a:xfrm>
                <a:off x="5029" y="3478"/>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234" name="Line 186"/>
              <p:cNvSpPr>
                <a:spLocks noChangeShapeType="1"/>
              </p:cNvSpPr>
              <p:nvPr/>
            </p:nvSpPr>
            <p:spPr bwMode="auto">
              <a:xfrm>
                <a:off x="5042" y="3478"/>
                <a:ext cx="9" cy="3"/>
              </a:xfrm>
              <a:prstGeom prst="line">
                <a:avLst/>
              </a:prstGeom>
              <a:noFill/>
              <a:ln w="4763">
                <a:solidFill>
                  <a:srgbClr val="008080"/>
                </a:solidFill>
                <a:round/>
                <a:headEnd/>
                <a:tailEnd/>
              </a:ln>
            </p:spPr>
            <p:txBody>
              <a:bodyPr/>
              <a:lstStyle/>
              <a:p>
                <a:endParaRPr lang="en-US"/>
              </a:p>
            </p:txBody>
          </p:sp>
          <p:sp>
            <p:nvSpPr>
              <p:cNvPr id="130235" name="Rectangle 187"/>
              <p:cNvSpPr>
                <a:spLocks noChangeArrowheads="1"/>
              </p:cNvSpPr>
              <p:nvPr/>
            </p:nvSpPr>
            <p:spPr bwMode="auto">
              <a:xfrm>
                <a:off x="3588" y="3485"/>
                <a:ext cx="3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a:t>
                </a:r>
                <a:endParaRPr lang="en-US" sz="2400" b="1">
                  <a:latin typeface="Arial" pitchFamily="34" charset="0"/>
                </a:endParaRPr>
              </a:p>
            </p:txBody>
          </p:sp>
          <p:sp>
            <p:nvSpPr>
              <p:cNvPr id="130236" name="Rectangle 188"/>
              <p:cNvSpPr>
                <a:spLocks noChangeArrowheads="1"/>
              </p:cNvSpPr>
              <p:nvPr/>
            </p:nvSpPr>
            <p:spPr bwMode="auto">
              <a:xfrm>
                <a:off x="3547" y="3385"/>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0.1</a:t>
                </a:r>
                <a:endParaRPr lang="en-US" sz="2400" b="1">
                  <a:latin typeface="Arial" pitchFamily="34" charset="0"/>
                </a:endParaRPr>
              </a:p>
            </p:txBody>
          </p:sp>
          <p:sp>
            <p:nvSpPr>
              <p:cNvPr id="130237" name="Rectangle 189"/>
              <p:cNvSpPr>
                <a:spLocks noChangeArrowheads="1"/>
              </p:cNvSpPr>
              <p:nvPr/>
            </p:nvSpPr>
            <p:spPr bwMode="auto">
              <a:xfrm>
                <a:off x="3547" y="3285"/>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0.2</a:t>
                </a:r>
                <a:endParaRPr lang="en-US" sz="2400" b="1">
                  <a:latin typeface="Arial" pitchFamily="34" charset="0"/>
                </a:endParaRPr>
              </a:p>
            </p:txBody>
          </p:sp>
          <p:sp>
            <p:nvSpPr>
              <p:cNvPr id="130238" name="Rectangle 190"/>
              <p:cNvSpPr>
                <a:spLocks noChangeArrowheads="1"/>
              </p:cNvSpPr>
              <p:nvPr/>
            </p:nvSpPr>
            <p:spPr bwMode="auto">
              <a:xfrm>
                <a:off x="3547" y="3188"/>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0.3</a:t>
                </a:r>
                <a:endParaRPr lang="en-US" sz="2400" b="1">
                  <a:latin typeface="Arial" pitchFamily="34" charset="0"/>
                </a:endParaRPr>
              </a:p>
            </p:txBody>
          </p:sp>
          <p:sp>
            <p:nvSpPr>
              <p:cNvPr id="130239" name="Rectangle 191"/>
              <p:cNvSpPr>
                <a:spLocks noChangeArrowheads="1"/>
              </p:cNvSpPr>
              <p:nvPr/>
            </p:nvSpPr>
            <p:spPr bwMode="auto">
              <a:xfrm>
                <a:off x="3547" y="3090"/>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0.4</a:t>
                </a:r>
                <a:endParaRPr lang="en-US" sz="2400" b="1">
                  <a:latin typeface="Arial" pitchFamily="34" charset="0"/>
                </a:endParaRPr>
              </a:p>
            </p:txBody>
          </p:sp>
          <p:sp>
            <p:nvSpPr>
              <p:cNvPr id="130240" name="Rectangle 192"/>
              <p:cNvSpPr>
                <a:spLocks noChangeArrowheads="1"/>
              </p:cNvSpPr>
              <p:nvPr/>
            </p:nvSpPr>
            <p:spPr bwMode="auto">
              <a:xfrm>
                <a:off x="3547" y="2988"/>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0.5</a:t>
                </a:r>
                <a:endParaRPr lang="en-US" sz="2400" b="1">
                  <a:latin typeface="Arial" pitchFamily="34" charset="0"/>
                </a:endParaRPr>
              </a:p>
            </p:txBody>
          </p:sp>
          <p:sp>
            <p:nvSpPr>
              <p:cNvPr id="130241" name="Rectangle 193"/>
              <p:cNvSpPr>
                <a:spLocks noChangeArrowheads="1"/>
              </p:cNvSpPr>
              <p:nvPr/>
            </p:nvSpPr>
            <p:spPr bwMode="auto">
              <a:xfrm>
                <a:off x="3547" y="2889"/>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0.6</a:t>
                </a:r>
                <a:endParaRPr lang="en-US" sz="2400" b="1">
                  <a:latin typeface="Arial" pitchFamily="34" charset="0"/>
                </a:endParaRPr>
              </a:p>
            </p:txBody>
          </p:sp>
          <p:sp>
            <p:nvSpPr>
              <p:cNvPr id="130242" name="Rectangle 194"/>
              <p:cNvSpPr>
                <a:spLocks noChangeArrowheads="1"/>
              </p:cNvSpPr>
              <p:nvPr/>
            </p:nvSpPr>
            <p:spPr bwMode="auto">
              <a:xfrm>
                <a:off x="3547" y="2789"/>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0.7</a:t>
                </a:r>
                <a:endParaRPr lang="en-US" sz="2400" b="1">
                  <a:latin typeface="Arial" pitchFamily="34" charset="0"/>
                </a:endParaRPr>
              </a:p>
            </p:txBody>
          </p:sp>
          <p:sp>
            <p:nvSpPr>
              <p:cNvPr id="130243" name="Rectangle 195"/>
              <p:cNvSpPr>
                <a:spLocks noChangeArrowheads="1"/>
              </p:cNvSpPr>
              <p:nvPr/>
            </p:nvSpPr>
            <p:spPr bwMode="auto">
              <a:xfrm>
                <a:off x="3547" y="2693"/>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0.8</a:t>
                </a:r>
                <a:endParaRPr lang="en-US" sz="2400" b="1">
                  <a:latin typeface="Arial" pitchFamily="34" charset="0"/>
                </a:endParaRPr>
              </a:p>
            </p:txBody>
          </p:sp>
          <p:sp>
            <p:nvSpPr>
              <p:cNvPr id="130244" name="Rectangle 196"/>
              <p:cNvSpPr>
                <a:spLocks noChangeArrowheads="1"/>
              </p:cNvSpPr>
              <p:nvPr/>
            </p:nvSpPr>
            <p:spPr bwMode="auto">
              <a:xfrm>
                <a:off x="3547" y="2593"/>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0.9</a:t>
                </a:r>
                <a:endParaRPr lang="en-US" sz="2400" b="1">
                  <a:latin typeface="Arial" pitchFamily="34" charset="0"/>
                </a:endParaRPr>
              </a:p>
            </p:txBody>
          </p:sp>
          <p:sp>
            <p:nvSpPr>
              <p:cNvPr id="130245" name="Rectangle 197"/>
              <p:cNvSpPr>
                <a:spLocks noChangeArrowheads="1"/>
              </p:cNvSpPr>
              <p:nvPr/>
            </p:nvSpPr>
            <p:spPr bwMode="auto">
              <a:xfrm>
                <a:off x="3588" y="2493"/>
                <a:ext cx="3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1</a:t>
                </a:r>
                <a:endParaRPr lang="en-US" sz="2400" b="1">
                  <a:latin typeface="Arial" pitchFamily="34" charset="0"/>
                </a:endParaRPr>
              </a:p>
            </p:txBody>
          </p:sp>
          <p:sp>
            <p:nvSpPr>
              <p:cNvPr id="130246" name="Rectangle 198"/>
              <p:cNvSpPr>
                <a:spLocks noChangeArrowheads="1"/>
              </p:cNvSpPr>
              <p:nvPr/>
            </p:nvSpPr>
            <p:spPr bwMode="auto">
              <a:xfrm>
                <a:off x="3617"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350</a:t>
                </a:r>
                <a:endParaRPr lang="en-US" sz="2400" b="1">
                  <a:latin typeface="Arial" pitchFamily="34" charset="0"/>
                </a:endParaRPr>
              </a:p>
            </p:txBody>
          </p:sp>
          <p:sp>
            <p:nvSpPr>
              <p:cNvPr id="130247" name="Rectangle 199"/>
              <p:cNvSpPr>
                <a:spLocks noChangeArrowheads="1"/>
              </p:cNvSpPr>
              <p:nvPr/>
            </p:nvSpPr>
            <p:spPr bwMode="auto">
              <a:xfrm>
                <a:off x="3896" y="3559"/>
                <a:ext cx="98"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400</a:t>
                </a:r>
                <a:endParaRPr lang="en-US" sz="2400" b="1">
                  <a:latin typeface="Arial" pitchFamily="34" charset="0"/>
                </a:endParaRPr>
              </a:p>
            </p:txBody>
          </p:sp>
          <p:sp>
            <p:nvSpPr>
              <p:cNvPr id="130248" name="Rectangle 200"/>
              <p:cNvSpPr>
                <a:spLocks noChangeArrowheads="1"/>
              </p:cNvSpPr>
              <p:nvPr/>
            </p:nvSpPr>
            <p:spPr bwMode="auto">
              <a:xfrm>
                <a:off x="4173" y="3559"/>
                <a:ext cx="98"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450</a:t>
                </a:r>
                <a:endParaRPr lang="en-US" sz="2400" b="1">
                  <a:latin typeface="Arial" pitchFamily="34" charset="0"/>
                </a:endParaRPr>
              </a:p>
            </p:txBody>
          </p:sp>
          <p:sp>
            <p:nvSpPr>
              <p:cNvPr id="130249" name="Rectangle 201"/>
              <p:cNvSpPr>
                <a:spLocks noChangeArrowheads="1"/>
              </p:cNvSpPr>
              <p:nvPr/>
            </p:nvSpPr>
            <p:spPr bwMode="auto">
              <a:xfrm>
                <a:off x="4452"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500</a:t>
                </a:r>
                <a:endParaRPr lang="en-US" sz="2400" b="1">
                  <a:latin typeface="Arial" pitchFamily="34" charset="0"/>
                </a:endParaRPr>
              </a:p>
            </p:txBody>
          </p:sp>
          <p:sp>
            <p:nvSpPr>
              <p:cNvPr id="130250" name="Rectangle 202"/>
              <p:cNvSpPr>
                <a:spLocks noChangeArrowheads="1"/>
              </p:cNvSpPr>
              <p:nvPr/>
            </p:nvSpPr>
            <p:spPr bwMode="auto">
              <a:xfrm>
                <a:off x="4730"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550</a:t>
                </a:r>
                <a:endParaRPr lang="en-US" sz="2400" b="1">
                  <a:latin typeface="Arial" pitchFamily="34" charset="0"/>
                </a:endParaRPr>
              </a:p>
            </p:txBody>
          </p:sp>
          <p:sp>
            <p:nvSpPr>
              <p:cNvPr id="130251" name="Rectangle 203"/>
              <p:cNvSpPr>
                <a:spLocks noChangeArrowheads="1"/>
              </p:cNvSpPr>
              <p:nvPr/>
            </p:nvSpPr>
            <p:spPr bwMode="auto">
              <a:xfrm>
                <a:off x="5010"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600</a:t>
                </a:r>
                <a:endParaRPr lang="en-US" sz="2400" b="1">
                  <a:latin typeface="Arial" pitchFamily="34" charset="0"/>
                </a:endParaRPr>
              </a:p>
            </p:txBody>
          </p:sp>
          <p:sp>
            <p:nvSpPr>
              <p:cNvPr id="130252" name="Rectangle 204"/>
              <p:cNvSpPr>
                <a:spLocks noChangeArrowheads="1"/>
              </p:cNvSpPr>
              <p:nvPr/>
            </p:nvSpPr>
            <p:spPr bwMode="auto">
              <a:xfrm>
                <a:off x="4198" y="3646"/>
                <a:ext cx="615" cy="77"/>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pitchFamily="34" charset="0"/>
                  </a:rPr>
                  <a:t>wavelength (nm)</a:t>
                </a:r>
                <a:endParaRPr lang="en-US" sz="2400" b="1">
                  <a:latin typeface="Arial" pitchFamily="34" charset="0"/>
                </a:endParaRPr>
              </a:p>
            </p:txBody>
          </p:sp>
          <p:sp>
            <p:nvSpPr>
              <p:cNvPr id="130253" name="Rectangle 205"/>
              <p:cNvSpPr>
                <a:spLocks noChangeArrowheads="1"/>
              </p:cNvSpPr>
              <p:nvPr/>
            </p:nvSpPr>
            <p:spPr bwMode="auto">
              <a:xfrm rot="16200000">
                <a:off x="3275" y="3073"/>
                <a:ext cx="461" cy="100"/>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pitchFamily="34" charset="0"/>
                  </a:rPr>
                  <a:t>relative intensity</a:t>
                </a:r>
                <a:endParaRPr lang="en-US" sz="2400" b="1">
                  <a:latin typeface="Arial" pitchFamily="34" charset="0"/>
                </a:endParaRPr>
              </a:p>
            </p:txBody>
          </p:sp>
          <p:sp>
            <p:nvSpPr>
              <p:cNvPr id="130254" name="Rectangle 206"/>
              <p:cNvSpPr>
                <a:spLocks noChangeArrowheads="1"/>
              </p:cNvSpPr>
              <p:nvPr/>
            </p:nvSpPr>
            <p:spPr bwMode="auto">
              <a:xfrm>
                <a:off x="5138" y="2941"/>
                <a:ext cx="340" cy="157"/>
              </a:xfrm>
              <a:prstGeom prst="rect">
                <a:avLst/>
              </a:prstGeom>
              <a:solidFill>
                <a:srgbClr val="FFFFFF"/>
              </a:solidFill>
              <a:ln w="9525">
                <a:noFill/>
                <a:miter lim="800000"/>
                <a:headEnd/>
                <a:tailEnd/>
              </a:ln>
            </p:spPr>
            <p:txBody>
              <a:bodyPr/>
              <a:lstStyle/>
              <a:p>
                <a:endParaRPr lang="en-US"/>
              </a:p>
            </p:txBody>
          </p:sp>
        </p:grpSp>
        <p:sp>
          <p:nvSpPr>
            <p:cNvPr id="130255" name="Rectangle 207"/>
            <p:cNvSpPr>
              <a:spLocks noChangeArrowheads="1"/>
            </p:cNvSpPr>
            <p:nvPr/>
          </p:nvSpPr>
          <p:spPr bwMode="auto">
            <a:xfrm>
              <a:off x="3793" y="2832"/>
              <a:ext cx="422" cy="93"/>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pitchFamily="34" charset="0"/>
                </a:rPr>
                <a:t>excitation</a:t>
              </a:r>
              <a:endParaRPr lang="en-US" sz="2400" b="1">
                <a:latin typeface="Arial" pitchFamily="34" charset="0"/>
              </a:endParaRPr>
            </a:p>
          </p:txBody>
        </p:sp>
        <p:sp>
          <p:nvSpPr>
            <p:cNvPr id="130256" name="Rectangle 208"/>
            <p:cNvSpPr>
              <a:spLocks noChangeArrowheads="1"/>
            </p:cNvSpPr>
            <p:nvPr/>
          </p:nvSpPr>
          <p:spPr bwMode="auto">
            <a:xfrm>
              <a:off x="4799" y="3023"/>
              <a:ext cx="394" cy="93"/>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pitchFamily="34" charset="0"/>
                </a:rPr>
                <a:t>emission</a:t>
              </a:r>
              <a:endParaRPr lang="en-US" sz="2400" b="1">
                <a:latin typeface="Arial" pitchFamily="34" charset="0"/>
              </a:endParaRPr>
            </a:p>
          </p:txBody>
        </p:sp>
      </p:grpSp>
      <p:graphicFrame>
        <p:nvGraphicFramePr>
          <p:cNvPr id="130275" name="Object 227"/>
          <p:cNvGraphicFramePr>
            <a:graphicFrameLocks noChangeAspect="1"/>
          </p:cNvGraphicFramePr>
          <p:nvPr/>
        </p:nvGraphicFramePr>
        <p:xfrm>
          <a:off x="5591175" y="3790950"/>
          <a:ext cx="2833688" cy="2644775"/>
        </p:xfrm>
        <a:graphic>
          <a:graphicData uri="http://schemas.openxmlformats.org/presentationml/2006/ole">
            <p:oleObj spid="_x0000_s4098" name="Document" r:id="rId4" imgW="2677075" imgH="2027832" progId="Word.Document.8">
              <p:embed/>
            </p:oleObj>
          </a:graphicData>
        </a:graphic>
      </p:graphicFrame>
      <p:pic>
        <p:nvPicPr>
          <p:cNvPr id="130277" name="Picture 229"/>
          <p:cNvPicPr>
            <a:picLocks noChangeAspect="1" noChangeArrowheads="1"/>
          </p:cNvPicPr>
          <p:nvPr/>
        </p:nvPicPr>
        <p:blipFill>
          <a:blip r:embed="rId5" cstate="print">
            <a:lum bright="12000" contrast="6000"/>
          </a:blip>
          <a:srcRect/>
          <a:stretch>
            <a:fillRect/>
          </a:stretch>
        </p:blipFill>
        <p:spPr bwMode="auto">
          <a:xfrm>
            <a:off x="1254125" y="3795713"/>
            <a:ext cx="2895600" cy="2576512"/>
          </a:xfrm>
          <a:prstGeom prst="rect">
            <a:avLst/>
          </a:prstGeom>
          <a:noFill/>
          <a:ln w="12700">
            <a:noFill/>
            <a:miter lim="800000"/>
            <a:headEnd type="none" w="sm" len="sm"/>
            <a:tailEnd type="none" w="sm" len="sm"/>
          </a:ln>
          <a:effectLst/>
        </p:spPr>
      </p:pic>
      <p:sp>
        <p:nvSpPr>
          <p:cNvPr id="130278" name="Text Box 230"/>
          <p:cNvSpPr txBox="1">
            <a:spLocks noChangeArrowheads="1"/>
          </p:cNvSpPr>
          <p:nvPr/>
        </p:nvSpPr>
        <p:spPr bwMode="auto">
          <a:xfrm>
            <a:off x="2590800" y="228600"/>
            <a:ext cx="3943708" cy="461665"/>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Arial" pitchFamily="34" charset="0"/>
              </a:rPr>
              <a:t>How to Make a White LED</a:t>
            </a:r>
            <a:endParaRPr lang="en-US" sz="2400" b="1" dirty="0">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pic>
        <p:nvPicPr>
          <p:cNvPr id="565258" name="Picture 10" descr="20061125_spongebob"/>
          <p:cNvPicPr>
            <a:picLocks noChangeAspect="1" noChangeArrowheads="1"/>
          </p:cNvPicPr>
          <p:nvPr/>
        </p:nvPicPr>
        <p:blipFill>
          <a:blip r:embed="rId2" cstate="print"/>
          <a:srcRect/>
          <a:stretch>
            <a:fillRect/>
          </a:stretch>
        </p:blipFill>
        <p:spPr bwMode="auto">
          <a:xfrm>
            <a:off x="5410200" y="1905000"/>
            <a:ext cx="2247900" cy="2057400"/>
          </a:xfrm>
          <a:prstGeom prst="rect">
            <a:avLst/>
          </a:prstGeom>
          <a:noFill/>
        </p:spPr>
      </p:pic>
      <p:pic>
        <p:nvPicPr>
          <p:cNvPr id="565259" name="Picture 11" descr="Robot question"/>
          <p:cNvPicPr>
            <a:picLocks noChangeAspect="1" noChangeArrowheads="1"/>
          </p:cNvPicPr>
          <p:nvPr/>
        </p:nvPicPr>
        <p:blipFill>
          <a:blip r:embed="rId3" cstate="print"/>
          <a:srcRect/>
          <a:stretch>
            <a:fillRect/>
          </a:stretch>
        </p:blipFill>
        <p:spPr bwMode="auto">
          <a:xfrm>
            <a:off x="1143000" y="1524000"/>
            <a:ext cx="3175000" cy="2400300"/>
          </a:xfrm>
          <a:prstGeom prst="rect">
            <a:avLst/>
          </a:prstGeom>
          <a:noFill/>
        </p:spPr>
      </p:pic>
      <p:pic>
        <p:nvPicPr>
          <p:cNvPr id="565260" name="Picture 12" descr="Picture 1-297"/>
          <p:cNvPicPr>
            <a:picLocks noChangeAspect="1" noChangeArrowheads="1"/>
          </p:cNvPicPr>
          <p:nvPr/>
        </p:nvPicPr>
        <p:blipFill>
          <a:blip r:embed="rId4" cstate="print"/>
          <a:srcRect/>
          <a:stretch>
            <a:fillRect/>
          </a:stretch>
        </p:blipFill>
        <p:spPr bwMode="auto">
          <a:xfrm>
            <a:off x="2286000" y="4114800"/>
            <a:ext cx="1981200" cy="1981200"/>
          </a:xfrm>
          <a:prstGeom prst="rect">
            <a:avLst/>
          </a:prstGeom>
          <a:noFill/>
        </p:spPr>
      </p:pic>
      <p:pic>
        <p:nvPicPr>
          <p:cNvPr id="565264" name="Picture 16" descr="technology"/>
          <p:cNvPicPr>
            <a:picLocks noChangeAspect="1" noChangeArrowheads="1"/>
          </p:cNvPicPr>
          <p:nvPr/>
        </p:nvPicPr>
        <p:blipFill>
          <a:blip r:embed="rId5" cstate="print"/>
          <a:srcRect t="10001" b="11667"/>
          <a:stretch>
            <a:fillRect/>
          </a:stretch>
        </p:blipFill>
        <p:spPr bwMode="auto">
          <a:xfrm>
            <a:off x="0" y="1295400"/>
            <a:ext cx="9144000" cy="4953000"/>
          </a:xfrm>
          <a:prstGeom prst="rect">
            <a:avLst/>
          </a:prstGeom>
          <a:noFill/>
        </p:spPr>
      </p:pic>
      <p:sp>
        <p:nvSpPr>
          <p:cNvPr id="8" name="Title 7"/>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65264"/>
                                        </p:tgtEl>
                                      </p:cBhvr>
                                    </p:animEffect>
                                    <p:set>
                                      <p:cBhvr>
                                        <p:cTn id="7" dur="1" fill="hold">
                                          <p:stCondLst>
                                            <p:cond delay="499"/>
                                          </p:stCondLst>
                                        </p:cTn>
                                        <p:tgtEl>
                                          <p:spTgt spid="5652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Come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62125" y="1714500"/>
            <a:ext cx="5619750" cy="3429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19800" y="4953000"/>
            <a:ext cx="2857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5E81AFF-332B-4D65-9CA7-6CB56D26EC1D}" type="slidenum">
              <a:rPr lang="en-US"/>
              <a:pPr/>
              <a:t>7</a:t>
            </a:fld>
            <a:endParaRPr lang="en-US"/>
          </a:p>
        </p:txBody>
      </p:sp>
      <p:sp>
        <p:nvSpPr>
          <p:cNvPr id="584706" name="Rectangle 2"/>
          <p:cNvSpPr>
            <a:spLocks noGrp="1" noChangeArrowheads="1"/>
          </p:cNvSpPr>
          <p:nvPr>
            <p:ph type="title"/>
          </p:nvPr>
        </p:nvSpPr>
        <p:spPr/>
        <p:txBody>
          <a:bodyPr>
            <a:normAutofit/>
          </a:bodyPr>
          <a:lstStyle/>
          <a:p>
            <a:r>
              <a:rPr lang="en-US"/>
              <a:t>White LED Efficiency Increasing Rapidly</a:t>
            </a:r>
          </a:p>
        </p:txBody>
      </p:sp>
      <p:pic>
        <p:nvPicPr>
          <p:cNvPr id="584707" name="Picture 3"/>
          <p:cNvPicPr>
            <a:picLocks noGrp="1" noChangeAspect="1" noChangeArrowheads="1"/>
          </p:cNvPicPr>
          <p:nvPr>
            <p:ph type="body" idx="1"/>
          </p:nvPr>
        </p:nvPicPr>
        <p:blipFill>
          <a:blip r:embed="rId3" cstate="print"/>
          <a:srcRect/>
          <a:stretch>
            <a:fillRect/>
          </a:stretch>
        </p:blipFill>
        <p:spPr>
          <a:xfrm>
            <a:off x="238125" y="1485900"/>
            <a:ext cx="8388350" cy="4235450"/>
          </a:xfrm>
        </p:spPr>
      </p:pic>
      <p:grpSp>
        <p:nvGrpSpPr>
          <p:cNvPr id="2" name="Group 9"/>
          <p:cNvGrpSpPr/>
          <p:nvPr/>
        </p:nvGrpSpPr>
        <p:grpSpPr>
          <a:xfrm>
            <a:off x="6672114" y="1655994"/>
            <a:ext cx="1836437" cy="1217835"/>
            <a:chOff x="6672114" y="1655994"/>
            <a:chExt cx="1836437" cy="1217835"/>
          </a:xfrm>
        </p:grpSpPr>
        <p:sp>
          <p:nvSpPr>
            <p:cNvPr id="7" name="Oval 6"/>
            <p:cNvSpPr/>
            <p:nvPr/>
          </p:nvSpPr>
          <p:spPr>
            <a:xfrm>
              <a:off x="6672114" y="1858937"/>
              <a:ext cx="502417" cy="241160"/>
            </a:xfrm>
            <a:prstGeom prst="ellipse">
              <a:avLst/>
            </a:prstGeom>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174531" y="1655994"/>
              <a:ext cx="1334020" cy="584775"/>
            </a:xfrm>
            <a:prstGeom prst="rect">
              <a:avLst/>
            </a:prstGeom>
            <a:noFill/>
          </p:spPr>
          <p:txBody>
            <a:bodyPr wrap="none" rtlCol="0">
              <a:spAutoFit/>
            </a:bodyPr>
            <a:lstStyle/>
            <a:p>
              <a:r>
                <a:rPr lang="en-US" dirty="0" smtClean="0"/>
                <a:t>~ 200 Lm/W</a:t>
              </a:r>
            </a:p>
            <a:p>
              <a:r>
                <a:rPr lang="en-US" sz="1400" dirty="0" smtClean="0"/>
                <a:t>Cree, 2010</a:t>
              </a:r>
              <a:endParaRPr lang="en-US" sz="1400" dirty="0"/>
            </a:p>
          </p:txBody>
        </p:sp>
        <p:sp>
          <p:nvSpPr>
            <p:cNvPr id="9" name="Oval 8"/>
            <p:cNvSpPr/>
            <p:nvPr/>
          </p:nvSpPr>
          <p:spPr>
            <a:xfrm>
              <a:off x="6692210" y="2632669"/>
              <a:ext cx="502417" cy="241160"/>
            </a:xfrm>
            <a:prstGeom prst="ellipse">
              <a:avLst/>
            </a:prstGeom>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8BEFD3E-64CC-4572-B144-D5906F7C91F0}" type="slidenum">
              <a:rPr lang="en-US"/>
              <a:pPr/>
              <a:t>8</a:t>
            </a:fld>
            <a:endParaRPr lang="en-US"/>
          </a:p>
        </p:txBody>
      </p:sp>
      <p:pic>
        <p:nvPicPr>
          <p:cNvPr id="641027" name="Picture 3"/>
          <p:cNvPicPr>
            <a:picLocks noGrp="1" noChangeAspect="1" noChangeArrowheads="1"/>
          </p:cNvPicPr>
          <p:nvPr>
            <p:ph type="body" idx="1"/>
          </p:nvPr>
        </p:nvPicPr>
        <p:blipFill>
          <a:blip r:embed="rId2" cstate="print"/>
          <a:srcRect l="22197" t="15002" r="11324" b="15251"/>
          <a:stretch>
            <a:fillRect/>
          </a:stretch>
        </p:blipFill>
        <p:spPr>
          <a:xfrm>
            <a:off x="585788" y="1444625"/>
            <a:ext cx="7820025" cy="4408488"/>
          </a:xfrm>
          <a:noFill/>
          <a:ln>
            <a:solidFill>
              <a:schemeClr val="tx1"/>
            </a:solidFill>
          </a:ln>
        </p:spPr>
      </p:pic>
      <p:sp>
        <p:nvSpPr>
          <p:cNvPr id="5" name="Title 4"/>
          <p:cNvSpPr>
            <a:spLocks noGrp="1"/>
          </p:cNvSpPr>
          <p:nvPr>
            <p:ph type="title"/>
          </p:nvPr>
        </p:nvSpPr>
        <p:spPr/>
        <p:txBody>
          <a:bodyPr/>
          <a:lstStyle/>
          <a:p>
            <a:r>
              <a:rPr lang="en-US" dirty="0" smtClean="0"/>
              <a:t>Early LED Use</a:t>
            </a:r>
            <a:r>
              <a:rPr lang="en-US" sz="2400" dirty="0" smtClean="0"/>
              <a:t/>
            </a:r>
            <a:br>
              <a:rPr lang="en-US" sz="2400" dirty="0" smtClean="0"/>
            </a:br>
            <a:r>
              <a:rPr lang="en-US" sz="2400" dirty="0" err="1" smtClean="0"/>
              <a:t>Architainment</a:t>
            </a:r>
            <a:r>
              <a:rPr lang="en-US" sz="2400" dirty="0" smtClean="0"/>
              <a:t> (Architecture and Entertainment</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3963.jpg"/>
          <p:cNvPicPr>
            <a:picLocks noGrp="1" noChangeAspect="1"/>
          </p:cNvPicPr>
          <p:nvPr>
            <p:ph idx="1"/>
          </p:nvPr>
        </p:nvPicPr>
        <p:blipFill>
          <a:blip r:embed="rId2" cstate="print"/>
          <a:srcRect r="10479"/>
          <a:stretch>
            <a:fillRect/>
          </a:stretch>
        </p:blipFill>
        <p:spPr>
          <a:xfrm>
            <a:off x="206000" y="921936"/>
            <a:ext cx="3964066" cy="2964264"/>
          </a:xfrm>
          <a:ln>
            <a:solidFill>
              <a:schemeClr val="tx1"/>
            </a:solidFill>
          </a:ln>
        </p:spPr>
      </p:pic>
      <p:sp>
        <p:nvSpPr>
          <p:cNvPr id="5" name="TextBox 4"/>
          <p:cNvSpPr txBox="1"/>
          <p:nvPr/>
        </p:nvSpPr>
        <p:spPr>
          <a:xfrm>
            <a:off x="316528" y="989093"/>
            <a:ext cx="1507529" cy="276999"/>
          </a:xfrm>
          <a:prstGeom prst="rect">
            <a:avLst/>
          </a:prstGeom>
          <a:noFill/>
        </p:spPr>
        <p:txBody>
          <a:bodyPr wrap="none" rtlCol="0">
            <a:spAutoFit/>
          </a:bodyPr>
          <a:lstStyle/>
          <a:p>
            <a:r>
              <a:rPr lang="en-US" sz="1200" dirty="0" smtClean="0">
                <a:solidFill>
                  <a:schemeClr val="bg1"/>
                </a:solidFill>
              </a:rPr>
              <a:t>Courtesy of SolarOne</a:t>
            </a:r>
            <a:endParaRPr lang="en-US" sz="1200" dirty="0">
              <a:solidFill>
                <a:schemeClr val="bg1"/>
              </a:solidFill>
            </a:endParaRPr>
          </a:p>
        </p:txBody>
      </p:sp>
      <p:sp>
        <p:nvSpPr>
          <p:cNvPr id="6" name="TextBox 5"/>
          <p:cNvSpPr txBox="1"/>
          <p:nvPr/>
        </p:nvSpPr>
        <p:spPr>
          <a:xfrm>
            <a:off x="316528" y="2270942"/>
            <a:ext cx="1886094" cy="461665"/>
          </a:xfrm>
          <a:prstGeom prst="rect">
            <a:avLst/>
          </a:prstGeom>
          <a:noFill/>
        </p:spPr>
        <p:txBody>
          <a:bodyPr wrap="none" rtlCol="0">
            <a:spAutoFit/>
          </a:bodyPr>
          <a:lstStyle/>
          <a:p>
            <a:r>
              <a:rPr lang="en-US" sz="1200" dirty="0" smtClean="0">
                <a:solidFill>
                  <a:schemeClr val="bg1"/>
                </a:solidFill>
              </a:rPr>
              <a:t>Off Grid LED Street Lighting</a:t>
            </a:r>
          </a:p>
          <a:p>
            <a:r>
              <a:rPr lang="en-US" sz="1200" dirty="0" smtClean="0">
                <a:solidFill>
                  <a:schemeClr val="bg1"/>
                </a:solidFill>
              </a:rPr>
              <a:t>Masdar City</a:t>
            </a:r>
            <a:endParaRPr lang="en-US" sz="1200" dirty="0">
              <a:solidFill>
                <a:schemeClr val="bg1"/>
              </a:solidFill>
            </a:endParaRPr>
          </a:p>
        </p:txBody>
      </p:sp>
      <p:sp>
        <p:nvSpPr>
          <p:cNvPr id="8" name="TextBox 7"/>
          <p:cNvSpPr txBox="1"/>
          <p:nvPr/>
        </p:nvSpPr>
        <p:spPr>
          <a:xfrm>
            <a:off x="4401178" y="989093"/>
            <a:ext cx="4512547" cy="4401205"/>
          </a:xfrm>
          <a:prstGeom prst="rect">
            <a:avLst/>
          </a:prstGeom>
          <a:noFill/>
        </p:spPr>
        <p:txBody>
          <a:bodyPr wrap="square" rtlCol="0">
            <a:spAutoFit/>
          </a:bodyPr>
          <a:lstStyle/>
          <a:p>
            <a:pPr marL="171450" indent="-171450">
              <a:buFont typeface="Arial" pitchFamily="34" charset="0"/>
              <a:buChar char="•"/>
            </a:pPr>
            <a:endParaRPr lang="en-US" sz="2000" dirty="0" smtClean="0"/>
          </a:p>
          <a:p>
            <a:pPr marL="171450" indent="-171450">
              <a:buFont typeface="Arial" pitchFamily="34" charset="0"/>
              <a:buChar char="•"/>
            </a:pPr>
            <a:r>
              <a:rPr lang="en-US" sz="2000" dirty="0" smtClean="0"/>
              <a:t>Many street lighting programs </a:t>
            </a:r>
            <a:br>
              <a:rPr lang="en-US" sz="2000" dirty="0" smtClean="0"/>
            </a:br>
            <a:endParaRPr lang="en-US" sz="2000" dirty="0" smtClean="0"/>
          </a:p>
          <a:p>
            <a:pPr marL="171450" indent="-171450">
              <a:buFont typeface="Arial" pitchFamily="34" charset="0"/>
              <a:buChar char="•"/>
            </a:pPr>
            <a:r>
              <a:rPr lang="en-US" sz="2000" dirty="0" smtClean="0"/>
              <a:t>100% SSL buildings are starting to appear (mostly in Asia)</a:t>
            </a:r>
            <a:br>
              <a:rPr lang="en-US" sz="2000" dirty="0" smtClean="0"/>
            </a:br>
            <a:endParaRPr lang="en-US" sz="2000" dirty="0" smtClean="0"/>
          </a:p>
          <a:p>
            <a:pPr marL="171450" indent="-171450">
              <a:buFont typeface="Arial" pitchFamily="34" charset="0"/>
              <a:buChar char="•"/>
            </a:pPr>
            <a:r>
              <a:rPr lang="en-US" sz="2000" dirty="0" smtClean="0"/>
              <a:t>Many hundreds of start-up companies in Solid State Lighting</a:t>
            </a:r>
            <a:br>
              <a:rPr lang="en-US" sz="2000" dirty="0" smtClean="0"/>
            </a:br>
            <a:endParaRPr lang="en-US" sz="2000" dirty="0" smtClean="0"/>
          </a:p>
          <a:p>
            <a:pPr marL="171450" indent="-171450">
              <a:buFont typeface="Arial" pitchFamily="34" charset="0"/>
              <a:buChar char="•"/>
            </a:pPr>
            <a:r>
              <a:rPr lang="en-US" sz="2000" dirty="0" smtClean="0"/>
              <a:t>Generally still not ready for prime time</a:t>
            </a:r>
          </a:p>
          <a:p>
            <a:pPr marL="628650" lvl="1" indent="-171450">
              <a:buFont typeface="Arial" pitchFamily="34" charset="0"/>
              <a:buChar char="•"/>
            </a:pPr>
            <a:r>
              <a:rPr lang="en-US" sz="2000" dirty="0" smtClean="0"/>
              <a:t>Lack of good standards</a:t>
            </a:r>
          </a:p>
          <a:p>
            <a:pPr marL="628650" lvl="1" indent="-171450">
              <a:buFont typeface="Arial" pitchFamily="34" charset="0"/>
              <a:buChar char="•"/>
            </a:pPr>
            <a:r>
              <a:rPr lang="en-US" sz="2000" dirty="0" smtClean="0"/>
              <a:t>Very high prices</a:t>
            </a:r>
          </a:p>
          <a:p>
            <a:pPr marL="628650" lvl="1" indent="-171450">
              <a:buFont typeface="Arial" pitchFamily="34" charset="0"/>
              <a:buChar char="•"/>
            </a:pPr>
            <a:r>
              <a:rPr lang="en-US" sz="2000" dirty="0" smtClean="0"/>
              <a:t>Lots of “junk LED bulbs”</a:t>
            </a:r>
          </a:p>
          <a:p>
            <a:pPr marL="171450" indent="-171450">
              <a:buFont typeface="Arial" pitchFamily="34" charset="0"/>
              <a:buChar char="•"/>
            </a:pPr>
            <a:endParaRPr lang="en-US" sz="2000" dirty="0" smtClean="0"/>
          </a:p>
        </p:txBody>
      </p:sp>
      <p:sp>
        <p:nvSpPr>
          <p:cNvPr id="10" name="TextBox 9"/>
          <p:cNvSpPr txBox="1"/>
          <p:nvPr/>
        </p:nvSpPr>
        <p:spPr>
          <a:xfrm>
            <a:off x="1676401" y="125782"/>
            <a:ext cx="6019800"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solidFill>
                  <a:schemeClr val="tx1"/>
                </a:solidFill>
              </a:rPr>
              <a:t>Solid State Lighting – Coming fast</a:t>
            </a:r>
            <a:endParaRPr lang="en-US" sz="2800" b="1" dirty="0">
              <a:solidFill>
                <a:schemeClr val="tx1"/>
              </a:solidFill>
            </a:endParaRPr>
          </a:p>
        </p:txBody>
      </p:sp>
      <p:pic>
        <p:nvPicPr>
          <p:cNvPr id="21506" name="Picture 2"/>
          <p:cNvPicPr>
            <a:picLocks noChangeAspect="1" noChangeArrowheads="1"/>
          </p:cNvPicPr>
          <p:nvPr/>
        </p:nvPicPr>
        <p:blipFill>
          <a:blip r:embed="rId3" cstate="print"/>
          <a:srcRect l="20647" t="17525" r="19390" b="10822"/>
          <a:stretch>
            <a:fillRect/>
          </a:stretch>
        </p:blipFill>
        <p:spPr bwMode="auto">
          <a:xfrm>
            <a:off x="206000" y="3898086"/>
            <a:ext cx="3964066" cy="296056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9758</TotalTime>
  <Words>1822</Words>
  <Application>Microsoft Office PowerPoint</Application>
  <PresentationFormat>On-screen Show (4:3)</PresentationFormat>
  <Paragraphs>460</Paragraphs>
  <Slides>61</Slides>
  <Notes>12</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4" baseType="lpstr">
      <vt:lpstr>Office Theme</vt:lpstr>
      <vt:lpstr>Document</vt:lpstr>
      <vt:lpstr>Chart</vt:lpstr>
      <vt:lpstr>Smart Lighting Lighting Innovation for a Smarter Tomorrow</vt:lpstr>
      <vt:lpstr>Goals </vt:lpstr>
      <vt:lpstr>The History of Lighting</vt:lpstr>
      <vt:lpstr>Overview</vt:lpstr>
      <vt:lpstr>Slide 5</vt:lpstr>
      <vt:lpstr>Slide 6</vt:lpstr>
      <vt:lpstr>White LED Efficiency Increasing Rapidly</vt:lpstr>
      <vt:lpstr>Early LED Use Architainment (Architecture and Entertainment)</vt:lpstr>
      <vt:lpstr>Slide 9</vt:lpstr>
      <vt:lpstr>The Total Lighting Market is Huge</vt:lpstr>
      <vt:lpstr>This is where research is published,  not peer reviewed literature</vt:lpstr>
      <vt:lpstr>Some Examples of MR-16 LED Products</vt:lpstr>
      <vt:lpstr>DOE Testing –  Many product claims are misleading</vt:lpstr>
      <vt:lpstr>Smart Lighting ERC</vt:lpstr>
      <vt:lpstr>Solid State Lighting</vt:lpstr>
      <vt:lpstr>Smart Lighting ERC View of  LED Supply Chain</vt:lpstr>
      <vt:lpstr>3 Level Diagram</vt:lpstr>
      <vt:lpstr>Industrial View of LED Supply Chain</vt:lpstr>
      <vt:lpstr>Novel Uses of SSL</vt:lpstr>
      <vt:lpstr>Square Source in a Round Lighting Hole?</vt:lpstr>
      <vt:lpstr>LEDs – the Chips will be Free (almost)</vt:lpstr>
      <vt:lpstr>Packaging: Thousands of Styles</vt:lpstr>
      <vt:lpstr>System – Putting it all together</vt:lpstr>
      <vt:lpstr>Efficiency versus Wavelength</vt:lpstr>
      <vt:lpstr>UV Curing </vt:lpstr>
      <vt:lpstr>Replace Hg Bulbs with UV LEDs</vt:lpstr>
      <vt:lpstr>Today’s Lighting</vt:lpstr>
      <vt:lpstr>Slide 28</vt:lpstr>
      <vt:lpstr>Summer Undergrad Students</vt:lpstr>
      <vt:lpstr>LIGHT</vt:lpstr>
      <vt:lpstr>LIGHT – How Do We Use It?</vt:lpstr>
      <vt:lpstr>Characteristics of Light</vt:lpstr>
      <vt:lpstr>Making Light Smart</vt:lpstr>
      <vt:lpstr>Smart Lighting</vt:lpstr>
      <vt:lpstr>Similar to Robotics</vt:lpstr>
      <vt:lpstr>Making Light Through Electronics</vt:lpstr>
      <vt:lpstr>At Home Without the Protoboard</vt:lpstr>
      <vt:lpstr>Many Other Projects are Possible</vt:lpstr>
      <vt:lpstr>Flashing Lights Sending Information</vt:lpstr>
      <vt:lpstr>Displays</vt:lpstr>
      <vt:lpstr>We Can Also Control Light Electrically</vt:lpstr>
      <vt:lpstr>LCD</vt:lpstr>
      <vt:lpstr>RGB</vt:lpstr>
      <vt:lpstr>LCD</vt:lpstr>
      <vt:lpstr>The Future? Iridium – An Entertaining Failure or  Now on the Road to Success?</vt:lpstr>
      <vt:lpstr>Iridium</vt:lpstr>
      <vt:lpstr>Iridium Flares – Fun With Satellites</vt:lpstr>
      <vt:lpstr>Iridium Flares – Fun With Satellites</vt:lpstr>
      <vt:lpstr>Iridium Flares</vt:lpstr>
      <vt:lpstr>Iridium Flares</vt:lpstr>
      <vt:lpstr>Slide 51</vt:lpstr>
      <vt:lpstr>Iridium Flares</vt:lpstr>
      <vt:lpstr>Iridium Flares</vt:lpstr>
      <vt:lpstr>Iridium Flares</vt:lpstr>
      <vt:lpstr>Remote Controls</vt:lpstr>
      <vt:lpstr>Music Traveling on Light Flashes</vt:lpstr>
      <vt:lpstr>Butterfly and Bee Vision</vt:lpstr>
      <vt:lpstr>The Clapper</vt:lpstr>
      <vt:lpstr>The Clapper</vt:lpstr>
      <vt:lpstr>Questions?</vt:lpstr>
      <vt:lpstr>More to Come</vt:lpstr>
    </vt:vector>
  </TitlesOfParts>
  <Company>ERC@Rensselaer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Silvia L Mioc</dc:creator>
  <cp:lastModifiedBy>Ken</cp:lastModifiedBy>
  <cp:revision>76</cp:revision>
  <dcterms:created xsi:type="dcterms:W3CDTF">2010-02-01T20:58:56Z</dcterms:created>
  <dcterms:modified xsi:type="dcterms:W3CDTF">2010-06-30T11:09:43Z</dcterms:modified>
</cp:coreProperties>
</file>